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5" r:id="rId5"/>
    <p:sldMasterId id="2147483662" r:id="rId6"/>
  </p:sldMasterIdLst>
  <p:notesMasterIdLst>
    <p:notesMasterId r:id="rId16"/>
  </p:notesMasterIdLst>
  <p:handoutMasterIdLst>
    <p:handoutMasterId r:id="rId17"/>
  </p:handoutMasterIdLst>
  <p:sldIdLst>
    <p:sldId id="457" r:id="rId7"/>
    <p:sldId id="458" r:id="rId8"/>
    <p:sldId id="459" r:id="rId9"/>
    <p:sldId id="461" r:id="rId10"/>
    <p:sldId id="464" r:id="rId11"/>
    <p:sldId id="460" r:id="rId12"/>
    <p:sldId id="462" r:id="rId13"/>
    <p:sldId id="463" r:id="rId14"/>
    <p:sldId id="261" r:id="rId15"/>
  </p:sldIdLst>
  <p:sldSz cx="24384000" cy="13716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BFF"/>
    <a:srgbClr val="FFDAD5"/>
    <a:srgbClr val="FFEEDD"/>
    <a:srgbClr val="EBF7FF"/>
    <a:srgbClr val="FFD7AF"/>
    <a:srgbClr val="FF7B69"/>
    <a:srgbClr val="FEFADA"/>
    <a:srgbClr val="E7F6FF"/>
    <a:srgbClr val="D9F1FF"/>
    <a:srgbClr val="D1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0" autoAdjust="0"/>
    <p:restoredTop sz="94304" autoAdjust="0"/>
  </p:normalViewPr>
  <p:slideViewPr>
    <p:cSldViewPr snapToGrid="0" snapToObjects="1">
      <p:cViewPr varScale="1">
        <p:scale>
          <a:sx n="34" d="100"/>
          <a:sy n="34" d="100"/>
        </p:scale>
        <p:origin x="924" y="102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53DED-3CB6-49C0-894A-C871D959FF2A}" type="doc">
      <dgm:prSet loTypeId="urn:microsoft.com/office/officeart/2005/8/layout/hProcess4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0C31387-DBAC-4931-8E0E-4BCADD258BDF}">
      <dgm:prSet phldrT="[Texto]" custT="1"/>
      <dgm:spPr>
        <a:ln w="57150">
          <a:solidFill>
            <a:schemeClr val="accent6"/>
          </a:solidFill>
        </a:ln>
      </dgm:spPr>
      <dgm:t>
        <a:bodyPr/>
        <a:lstStyle/>
        <a:p>
          <a:r>
            <a:rPr lang="es-ES" sz="6500" dirty="0"/>
            <a:t>Cálculo de indicadores para conocer la precisión y confiabilidad de las estadísticas basadas en registros administrativos </a:t>
          </a:r>
        </a:p>
      </dgm:t>
    </dgm:pt>
    <dgm:pt modelId="{38249220-5AAC-4E28-9163-7002980A9F63}" type="parTrans" cxnId="{9CCEAEC7-9404-4D30-AA1B-E43CEED82AB6}">
      <dgm:prSet/>
      <dgm:spPr/>
      <dgm:t>
        <a:bodyPr/>
        <a:lstStyle/>
        <a:p>
          <a:endParaRPr lang="es-ES"/>
        </a:p>
      </dgm:t>
    </dgm:pt>
    <dgm:pt modelId="{456C5186-9183-478A-B7D5-5B7426768F32}" type="sibTrans" cxnId="{9CCEAEC7-9404-4D30-AA1B-E43CEED82AB6}">
      <dgm:prSet/>
      <dgm:spPr/>
      <dgm:t>
        <a:bodyPr/>
        <a:lstStyle/>
        <a:p>
          <a:endParaRPr lang="es-ES"/>
        </a:p>
      </dgm:t>
    </dgm:pt>
    <dgm:pt modelId="{A0A2EC66-F454-4316-9D67-309CE1B5128B}">
      <dgm:prSet phldrT="[Texto]"/>
      <dgm:spPr>
        <a:ln w="57150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es-ES" b="1" dirty="0"/>
            <a:t>Registros Administrativos</a:t>
          </a:r>
        </a:p>
      </dgm:t>
    </dgm:pt>
    <dgm:pt modelId="{8C417577-56A3-4C1A-90F5-5E3A7DF04AF7}" type="sibTrans" cxnId="{4E4999EE-90F6-439A-A4A2-313F90BAB265}">
      <dgm:prSet/>
      <dgm:spPr/>
      <dgm:t>
        <a:bodyPr/>
        <a:lstStyle/>
        <a:p>
          <a:endParaRPr lang="es-ES"/>
        </a:p>
      </dgm:t>
    </dgm:pt>
    <dgm:pt modelId="{2787A59D-BE06-4005-8890-4EB56D61E648}" type="parTrans" cxnId="{4E4999EE-90F6-439A-A4A2-313F90BAB265}">
      <dgm:prSet/>
      <dgm:spPr/>
      <dgm:t>
        <a:bodyPr/>
        <a:lstStyle/>
        <a:p>
          <a:endParaRPr lang="es-ES"/>
        </a:p>
      </dgm:t>
    </dgm:pt>
    <dgm:pt modelId="{08309C56-B124-4CF8-BCA0-1D52D4E89AF7}">
      <dgm:prSet phldrT="[Texto]"/>
      <dgm:spPr/>
      <dgm:t>
        <a:bodyPr/>
        <a:lstStyle/>
        <a:p>
          <a:r>
            <a:rPr lang="es-ES" b="1" dirty="0"/>
            <a:t>Registro Estadístico</a:t>
          </a:r>
        </a:p>
      </dgm:t>
    </dgm:pt>
    <dgm:pt modelId="{649ACDCF-3AD3-4EE5-8F5C-0F6AA7D13255}" type="sibTrans" cxnId="{13EC4E08-AFD1-4F1E-99EC-A995E1195B6F}">
      <dgm:prSet/>
      <dgm:spPr/>
      <dgm:t>
        <a:bodyPr/>
        <a:lstStyle/>
        <a:p>
          <a:endParaRPr lang="es-ES"/>
        </a:p>
      </dgm:t>
    </dgm:pt>
    <dgm:pt modelId="{76FB93B8-A37A-4775-A53B-3D347F602E6E}" type="parTrans" cxnId="{13EC4E08-AFD1-4F1E-99EC-A995E1195B6F}">
      <dgm:prSet/>
      <dgm:spPr/>
      <dgm:t>
        <a:bodyPr/>
        <a:lstStyle/>
        <a:p>
          <a:endParaRPr lang="es-ES"/>
        </a:p>
      </dgm:t>
    </dgm:pt>
    <dgm:pt modelId="{665D45D2-30E3-4300-B12F-2AA50B0A3841}">
      <dgm:prSet custT="1"/>
      <dgm:spPr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s-ES" sz="5500" dirty="0">
              <a:latin typeface="Arial" panose="020B0604020202020204" pitchFamily="34" charset="0"/>
              <a:cs typeface="Arial" panose="020B0604020202020204" pitchFamily="34" charset="0"/>
            </a:rPr>
            <a:t>Instrumentación de la </a:t>
          </a:r>
          <a:r>
            <a:rPr lang="es-ES" sz="5500" b="0" dirty="0">
              <a:latin typeface="Arial" panose="020B0604020202020204" pitchFamily="34" charset="0"/>
              <a:cs typeface="Arial" panose="020B0604020202020204" pitchFamily="34" charset="0"/>
            </a:rPr>
            <a:t>HECRA</a:t>
          </a:r>
          <a:r>
            <a:rPr lang="es-ES" sz="5500" dirty="0">
              <a:latin typeface="Arial" panose="020B0604020202020204" pitchFamily="34" charset="0"/>
              <a:cs typeface="Arial" panose="020B0604020202020204" pitchFamily="34" charset="0"/>
            </a:rPr>
            <a:t> para obtener un diagnóstico integral de los datos primarios a fin de mejorarlos</a:t>
          </a:r>
        </a:p>
      </dgm:t>
    </dgm:pt>
    <dgm:pt modelId="{F22C90D1-0CC0-40E7-90F4-021950B4412D}" type="parTrans" cxnId="{8061D4D0-3618-47D4-BCAC-912373F1137C}">
      <dgm:prSet/>
      <dgm:spPr/>
      <dgm:t>
        <a:bodyPr/>
        <a:lstStyle/>
        <a:p>
          <a:endParaRPr lang="es-ES"/>
        </a:p>
      </dgm:t>
    </dgm:pt>
    <dgm:pt modelId="{27FC774F-FC45-457C-81C5-E1EFB8A1DB9E}" type="sibTrans" cxnId="{8061D4D0-3618-47D4-BCAC-912373F1137C}">
      <dgm:prSet/>
      <dgm:spPr/>
      <dgm:t>
        <a:bodyPr/>
        <a:lstStyle/>
        <a:p>
          <a:endParaRPr lang="es-ES"/>
        </a:p>
      </dgm:t>
    </dgm:pt>
    <dgm:pt modelId="{9299CBE1-EEF1-45AE-A6EF-2280BCDDD608}">
      <dgm:prSet custT="1"/>
      <dgm:spPr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ES" sz="4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FB7B5B-9F30-4F0B-939D-6102EEE7CE48}" type="parTrans" cxnId="{4D2C9926-A248-43DA-826C-8D72B2538A97}">
      <dgm:prSet/>
      <dgm:spPr/>
      <dgm:t>
        <a:bodyPr/>
        <a:lstStyle/>
        <a:p>
          <a:endParaRPr lang="es-ES"/>
        </a:p>
      </dgm:t>
    </dgm:pt>
    <dgm:pt modelId="{A36C08F0-882E-4E0E-BBFD-4848EFAD699E}" type="sibTrans" cxnId="{4D2C9926-A248-43DA-826C-8D72B2538A97}">
      <dgm:prSet/>
      <dgm:spPr/>
      <dgm:t>
        <a:bodyPr/>
        <a:lstStyle/>
        <a:p>
          <a:endParaRPr lang="es-ES"/>
        </a:p>
      </dgm:t>
    </dgm:pt>
    <dgm:pt modelId="{E88ACF14-F8C0-43C2-9D84-1067CA0B8A4C}">
      <dgm:prSet custT="1"/>
      <dgm:spPr>
        <a:ln w="5715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ES" sz="45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565EFC-0A3B-4A00-AA70-B020BFB9C45E}" type="parTrans" cxnId="{740EF811-95A3-4DA8-B74F-BECB957B6BF7}">
      <dgm:prSet/>
      <dgm:spPr/>
      <dgm:t>
        <a:bodyPr/>
        <a:lstStyle/>
        <a:p>
          <a:endParaRPr lang="es-ES"/>
        </a:p>
      </dgm:t>
    </dgm:pt>
    <dgm:pt modelId="{15912D0E-45C3-4EA7-8990-4C0CD07D3797}" type="sibTrans" cxnId="{740EF811-95A3-4DA8-B74F-BECB957B6BF7}">
      <dgm:prSet/>
      <dgm:spPr/>
      <dgm:t>
        <a:bodyPr/>
        <a:lstStyle/>
        <a:p>
          <a:endParaRPr lang="es-ES"/>
        </a:p>
      </dgm:t>
    </dgm:pt>
    <dgm:pt modelId="{461D7026-C8DB-462C-82CC-7792B64F7870}" type="pres">
      <dgm:prSet presAssocID="{89353DED-3CB6-49C0-894A-C871D959FF2A}" presName="Name0" presStyleCnt="0">
        <dgm:presLayoutVars>
          <dgm:dir/>
          <dgm:animLvl val="lvl"/>
          <dgm:resizeHandles val="exact"/>
        </dgm:presLayoutVars>
      </dgm:prSet>
      <dgm:spPr/>
    </dgm:pt>
    <dgm:pt modelId="{04ED9842-91C7-45E6-9C2E-C8C1C620D63B}" type="pres">
      <dgm:prSet presAssocID="{89353DED-3CB6-49C0-894A-C871D959FF2A}" presName="tSp" presStyleCnt="0"/>
      <dgm:spPr/>
    </dgm:pt>
    <dgm:pt modelId="{990B7909-611D-4D81-B0EA-AA669A897555}" type="pres">
      <dgm:prSet presAssocID="{89353DED-3CB6-49C0-894A-C871D959FF2A}" presName="bSp" presStyleCnt="0"/>
      <dgm:spPr/>
    </dgm:pt>
    <dgm:pt modelId="{3B783CAC-4FC1-4BA0-978B-16CF95B1F980}" type="pres">
      <dgm:prSet presAssocID="{89353DED-3CB6-49C0-894A-C871D959FF2A}" presName="process" presStyleCnt="0"/>
      <dgm:spPr/>
    </dgm:pt>
    <dgm:pt modelId="{F5865150-4497-41A1-924C-DCB18D9A7F0C}" type="pres">
      <dgm:prSet presAssocID="{A0A2EC66-F454-4316-9D67-309CE1B5128B}" presName="composite1" presStyleCnt="0"/>
      <dgm:spPr/>
    </dgm:pt>
    <dgm:pt modelId="{84F39C96-8047-468C-92F1-F6458CB1ADAA}" type="pres">
      <dgm:prSet presAssocID="{A0A2EC66-F454-4316-9D67-309CE1B5128B}" presName="dummyNode1" presStyleLbl="node1" presStyleIdx="0" presStyleCnt="2"/>
      <dgm:spPr/>
    </dgm:pt>
    <dgm:pt modelId="{E6463E98-45B1-4E64-AADB-A2D87741C9BA}" type="pres">
      <dgm:prSet presAssocID="{A0A2EC66-F454-4316-9D67-309CE1B5128B}" presName="childNode1" presStyleLbl="bgAcc1" presStyleIdx="0" presStyleCnt="2" custScaleX="109789" custScaleY="138101" custLinFactNeighborX="-16197" custLinFactNeighborY="-237">
        <dgm:presLayoutVars>
          <dgm:bulletEnabled val="1"/>
        </dgm:presLayoutVars>
      </dgm:prSet>
      <dgm:spPr/>
    </dgm:pt>
    <dgm:pt modelId="{0D4F9C6C-95F0-433D-9C58-FCDA110BA5D5}" type="pres">
      <dgm:prSet presAssocID="{A0A2EC66-F454-4316-9D67-309CE1B5128B}" presName="childNode1tx" presStyleLbl="bgAcc1" presStyleIdx="0" presStyleCnt="2">
        <dgm:presLayoutVars>
          <dgm:bulletEnabled val="1"/>
        </dgm:presLayoutVars>
      </dgm:prSet>
      <dgm:spPr/>
    </dgm:pt>
    <dgm:pt modelId="{3FE75F8E-EAD1-4C59-B446-B3F17020F287}" type="pres">
      <dgm:prSet presAssocID="{A0A2EC66-F454-4316-9D67-309CE1B5128B}" presName="parentNode1" presStyleLbl="node1" presStyleIdx="0" presStyleCnt="2" custScaleX="108496" custScaleY="101890" custLinFactNeighborX="-12295" custLinFactNeighborY="21129">
        <dgm:presLayoutVars>
          <dgm:chMax val="1"/>
          <dgm:bulletEnabled val="1"/>
        </dgm:presLayoutVars>
      </dgm:prSet>
      <dgm:spPr/>
    </dgm:pt>
    <dgm:pt modelId="{1E5FE7C2-B8E7-4081-8F16-D9212C019FAA}" type="pres">
      <dgm:prSet presAssocID="{A0A2EC66-F454-4316-9D67-309CE1B5128B}" presName="connSite1" presStyleCnt="0"/>
      <dgm:spPr/>
    </dgm:pt>
    <dgm:pt modelId="{D10F07B1-A99A-4FF8-91B0-686899ECEA15}" type="pres">
      <dgm:prSet presAssocID="{8C417577-56A3-4C1A-90F5-5E3A7DF04AF7}" presName="Name9" presStyleLbl="sibTrans2D1" presStyleIdx="0" presStyleCnt="1" custScaleX="166504" custLinFactNeighborX="25034" custLinFactNeighborY="-9989"/>
      <dgm:spPr/>
    </dgm:pt>
    <dgm:pt modelId="{54F3C8FE-B89A-4174-9158-C7807803557A}" type="pres">
      <dgm:prSet presAssocID="{08309C56-B124-4CF8-BCA0-1D52D4E89AF7}" presName="composite2" presStyleCnt="0"/>
      <dgm:spPr/>
    </dgm:pt>
    <dgm:pt modelId="{439DCFAF-3644-4D84-A86A-0D41D42F7D39}" type="pres">
      <dgm:prSet presAssocID="{08309C56-B124-4CF8-BCA0-1D52D4E89AF7}" presName="dummyNode2" presStyleLbl="node1" presStyleIdx="0" presStyleCnt="2"/>
      <dgm:spPr/>
    </dgm:pt>
    <dgm:pt modelId="{D32593E0-F33C-4A82-8B2A-70CF5AED15E6}" type="pres">
      <dgm:prSet presAssocID="{08309C56-B124-4CF8-BCA0-1D52D4E89AF7}" presName="childNode2" presStyleLbl="bgAcc1" presStyleIdx="1" presStyleCnt="2" custScaleX="151556" custScaleY="140748" custLinFactNeighborX="976">
        <dgm:presLayoutVars>
          <dgm:bulletEnabled val="1"/>
        </dgm:presLayoutVars>
      </dgm:prSet>
      <dgm:spPr/>
    </dgm:pt>
    <dgm:pt modelId="{59AC4036-EBEF-48DA-AE30-137C6874D9BF}" type="pres">
      <dgm:prSet presAssocID="{08309C56-B124-4CF8-BCA0-1D52D4E89AF7}" presName="childNode2tx" presStyleLbl="bgAcc1" presStyleIdx="1" presStyleCnt="2">
        <dgm:presLayoutVars>
          <dgm:bulletEnabled val="1"/>
        </dgm:presLayoutVars>
      </dgm:prSet>
      <dgm:spPr/>
    </dgm:pt>
    <dgm:pt modelId="{8C46C955-5DEC-4C22-820C-38A8F0FEACA6}" type="pres">
      <dgm:prSet presAssocID="{08309C56-B124-4CF8-BCA0-1D52D4E89AF7}" presName="parentNode2" presStyleLbl="node1" presStyleIdx="1" presStyleCnt="2" custLinFactNeighborX="36177" custLinFactNeighborY="-28499">
        <dgm:presLayoutVars>
          <dgm:chMax val="0"/>
          <dgm:bulletEnabled val="1"/>
        </dgm:presLayoutVars>
      </dgm:prSet>
      <dgm:spPr/>
    </dgm:pt>
    <dgm:pt modelId="{C59B1D94-87D3-461B-9193-89940296467B}" type="pres">
      <dgm:prSet presAssocID="{08309C56-B124-4CF8-BCA0-1D52D4E89AF7}" presName="connSite2" presStyleCnt="0"/>
      <dgm:spPr/>
    </dgm:pt>
  </dgm:ptLst>
  <dgm:cxnLst>
    <dgm:cxn modelId="{6F06D700-BAB9-41BE-9A3F-4BEFCA3BFB81}" type="presOf" srcId="{8C417577-56A3-4C1A-90F5-5E3A7DF04AF7}" destId="{D10F07B1-A99A-4FF8-91B0-686899ECEA15}" srcOrd="0" destOrd="0" presId="urn:microsoft.com/office/officeart/2005/8/layout/hProcess4"/>
    <dgm:cxn modelId="{13EC4E08-AFD1-4F1E-99EC-A995E1195B6F}" srcId="{89353DED-3CB6-49C0-894A-C871D959FF2A}" destId="{08309C56-B124-4CF8-BCA0-1D52D4E89AF7}" srcOrd="1" destOrd="0" parTransId="{76FB93B8-A37A-4775-A53B-3D347F602E6E}" sibTransId="{649ACDCF-3AD3-4EE5-8F5C-0F6AA7D13255}"/>
    <dgm:cxn modelId="{740EF811-95A3-4DA8-B74F-BECB957B6BF7}" srcId="{A0A2EC66-F454-4316-9D67-309CE1B5128B}" destId="{E88ACF14-F8C0-43C2-9D84-1067CA0B8A4C}" srcOrd="1" destOrd="0" parTransId="{F0565EFC-0A3B-4A00-AA70-B020BFB9C45E}" sibTransId="{15912D0E-45C3-4EA7-8990-4C0CD07D3797}"/>
    <dgm:cxn modelId="{A2FEFC12-B2B3-4AA2-BB09-0D23340ECE7A}" type="presOf" srcId="{9299CBE1-EEF1-45AE-A6EF-2280BCDDD608}" destId="{0D4F9C6C-95F0-433D-9C58-FCDA110BA5D5}" srcOrd="1" destOrd="2" presId="urn:microsoft.com/office/officeart/2005/8/layout/hProcess4"/>
    <dgm:cxn modelId="{DBD29318-7D92-48A1-B452-9DF7D5AB1278}" type="presOf" srcId="{A0A2EC66-F454-4316-9D67-309CE1B5128B}" destId="{3FE75F8E-EAD1-4C59-B446-B3F17020F287}" srcOrd="0" destOrd="0" presId="urn:microsoft.com/office/officeart/2005/8/layout/hProcess4"/>
    <dgm:cxn modelId="{2EF70F1F-E814-4A62-9ACC-ED7209E9062F}" type="presOf" srcId="{9299CBE1-EEF1-45AE-A6EF-2280BCDDD608}" destId="{E6463E98-45B1-4E64-AADB-A2D87741C9BA}" srcOrd="0" destOrd="2" presId="urn:microsoft.com/office/officeart/2005/8/layout/hProcess4"/>
    <dgm:cxn modelId="{4D2C9926-A248-43DA-826C-8D72B2538A97}" srcId="{A0A2EC66-F454-4316-9D67-309CE1B5128B}" destId="{9299CBE1-EEF1-45AE-A6EF-2280BCDDD608}" srcOrd="2" destOrd="0" parTransId="{8CFB7B5B-9F30-4F0B-939D-6102EEE7CE48}" sibTransId="{A36C08F0-882E-4E0E-BBFD-4848EFAD699E}"/>
    <dgm:cxn modelId="{3A8E7F5E-F77A-442E-8D1B-569B3A5A848B}" type="presOf" srcId="{665D45D2-30E3-4300-B12F-2AA50B0A3841}" destId="{E6463E98-45B1-4E64-AADB-A2D87741C9BA}" srcOrd="0" destOrd="0" presId="urn:microsoft.com/office/officeart/2005/8/layout/hProcess4"/>
    <dgm:cxn modelId="{FB766D53-1FA6-4135-BEEB-278E2A7B05C1}" type="presOf" srcId="{80C31387-DBAC-4931-8E0E-4BCADD258BDF}" destId="{59AC4036-EBEF-48DA-AE30-137C6874D9BF}" srcOrd="1" destOrd="0" presId="urn:microsoft.com/office/officeart/2005/8/layout/hProcess4"/>
    <dgm:cxn modelId="{9CBCA156-7510-4D5E-BDFE-4EF6659FA973}" type="presOf" srcId="{80C31387-DBAC-4931-8E0E-4BCADD258BDF}" destId="{D32593E0-F33C-4A82-8B2A-70CF5AED15E6}" srcOrd="0" destOrd="0" presId="urn:microsoft.com/office/officeart/2005/8/layout/hProcess4"/>
    <dgm:cxn modelId="{6342DA83-4FC5-44CD-B37A-13F50B4E904C}" type="presOf" srcId="{08309C56-B124-4CF8-BCA0-1D52D4E89AF7}" destId="{8C46C955-5DEC-4C22-820C-38A8F0FEACA6}" srcOrd="0" destOrd="0" presId="urn:microsoft.com/office/officeart/2005/8/layout/hProcess4"/>
    <dgm:cxn modelId="{AF03B6A4-2DCB-4C6F-90FF-EBA603D03680}" type="presOf" srcId="{665D45D2-30E3-4300-B12F-2AA50B0A3841}" destId="{0D4F9C6C-95F0-433D-9C58-FCDA110BA5D5}" srcOrd="1" destOrd="0" presId="urn:microsoft.com/office/officeart/2005/8/layout/hProcess4"/>
    <dgm:cxn modelId="{0652D4B8-4F40-410E-8661-217417F3CA57}" type="presOf" srcId="{E88ACF14-F8C0-43C2-9D84-1067CA0B8A4C}" destId="{0D4F9C6C-95F0-433D-9C58-FCDA110BA5D5}" srcOrd="1" destOrd="1" presId="urn:microsoft.com/office/officeart/2005/8/layout/hProcess4"/>
    <dgm:cxn modelId="{9CCEAEC7-9404-4D30-AA1B-E43CEED82AB6}" srcId="{08309C56-B124-4CF8-BCA0-1D52D4E89AF7}" destId="{80C31387-DBAC-4931-8E0E-4BCADD258BDF}" srcOrd="0" destOrd="0" parTransId="{38249220-5AAC-4E28-9163-7002980A9F63}" sibTransId="{456C5186-9183-478A-B7D5-5B7426768F32}"/>
    <dgm:cxn modelId="{DF32D8CC-AC68-479A-82D0-EB21F3DF770B}" type="presOf" srcId="{E88ACF14-F8C0-43C2-9D84-1067CA0B8A4C}" destId="{E6463E98-45B1-4E64-AADB-A2D87741C9BA}" srcOrd="0" destOrd="1" presId="urn:microsoft.com/office/officeart/2005/8/layout/hProcess4"/>
    <dgm:cxn modelId="{8061D4D0-3618-47D4-BCAC-912373F1137C}" srcId="{A0A2EC66-F454-4316-9D67-309CE1B5128B}" destId="{665D45D2-30E3-4300-B12F-2AA50B0A3841}" srcOrd="0" destOrd="0" parTransId="{F22C90D1-0CC0-40E7-90F4-021950B4412D}" sibTransId="{27FC774F-FC45-457C-81C5-E1EFB8A1DB9E}"/>
    <dgm:cxn modelId="{4E4999EE-90F6-439A-A4A2-313F90BAB265}" srcId="{89353DED-3CB6-49C0-894A-C871D959FF2A}" destId="{A0A2EC66-F454-4316-9D67-309CE1B5128B}" srcOrd="0" destOrd="0" parTransId="{2787A59D-BE06-4005-8890-4EB56D61E648}" sibTransId="{8C417577-56A3-4C1A-90F5-5E3A7DF04AF7}"/>
    <dgm:cxn modelId="{B2888BF5-7F11-4F41-AE99-02F00C2C5E29}" type="presOf" srcId="{89353DED-3CB6-49C0-894A-C871D959FF2A}" destId="{461D7026-C8DB-462C-82CC-7792B64F7870}" srcOrd="0" destOrd="0" presId="urn:microsoft.com/office/officeart/2005/8/layout/hProcess4"/>
    <dgm:cxn modelId="{0F7E2C58-8870-43A3-B9F4-E3DDD13DECB7}" type="presParOf" srcId="{461D7026-C8DB-462C-82CC-7792B64F7870}" destId="{04ED9842-91C7-45E6-9C2E-C8C1C620D63B}" srcOrd="0" destOrd="0" presId="urn:microsoft.com/office/officeart/2005/8/layout/hProcess4"/>
    <dgm:cxn modelId="{9E26DB36-83AA-43D1-8A57-532A2C8F2EB1}" type="presParOf" srcId="{461D7026-C8DB-462C-82CC-7792B64F7870}" destId="{990B7909-611D-4D81-B0EA-AA669A897555}" srcOrd="1" destOrd="0" presId="urn:microsoft.com/office/officeart/2005/8/layout/hProcess4"/>
    <dgm:cxn modelId="{D3C8A23A-7613-4C47-BEB1-644C0897857C}" type="presParOf" srcId="{461D7026-C8DB-462C-82CC-7792B64F7870}" destId="{3B783CAC-4FC1-4BA0-978B-16CF95B1F980}" srcOrd="2" destOrd="0" presId="urn:microsoft.com/office/officeart/2005/8/layout/hProcess4"/>
    <dgm:cxn modelId="{B845E44A-A85B-45E7-9BED-FCD9344687B2}" type="presParOf" srcId="{3B783CAC-4FC1-4BA0-978B-16CF95B1F980}" destId="{F5865150-4497-41A1-924C-DCB18D9A7F0C}" srcOrd="0" destOrd="0" presId="urn:microsoft.com/office/officeart/2005/8/layout/hProcess4"/>
    <dgm:cxn modelId="{5F0FB204-2A82-42B6-874F-3D7BCB9F6993}" type="presParOf" srcId="{F5865150-4497-41A1-924C-DCB18D9A7F0C}" destId="{84F39C96-8047-468C-92F1-F6458CB1ADAA}" srcOrd="0" destOrd="0" presId="urn:microsoft.com/office/officeart/2005/8/layout/hProcess4"/>
    <dgm:cxn modelId="{D17DB147-6883-46B3-ABD7-822A4152BC71}" type="presParOf" srcId="{F5865150-4497-41A1-924C-DCB18D9A7F0C}" destId="{E6463E98-45B1-4E64-AADB-A2D87741C9BA}" srcOrd="1" destOrd="0" presId="urn:microsoft.com/office/officeart/2005/8/layout/hProcess4"/>
    <dgm:cxn modelId="{4B17343C-E0AD-4C53-B616-62CAC068D0FB}" type="presParOf" srcId="{F5865150-4497-41A1-924C-DCB18D9A7F0C}" destId="{0D4F9C6C-95F0-433D-9C58-FCDA110BA5D5}" srcOrd="2" destOrd="0" presId="urn:microsoft.com/office/officeart/2005/8/layout/hProcess4"/>
    <dgm:cxn modelId="{9F32531C-31DD-4D45-96B9-090107A8177E}" type="presParOf" srcId="{F5865150-4497-41A1-924C-DCB18D9A7F0C}" destId="{3FE75F8E-EAD1-4C59-B446-B3F17020F287}" srcOrd="3" destOrd="0" presId="urn:microsoft.com/office/officeart/2005/8/layout/hProcess4"/>
    <dgm:cxn modelId="{CF509258-5109-4A19-A53F-2B592E034FFB}" type="presParOf" srcId="{F5865150-4497-41A1-924C-DCB18D9A7F0C}" destId="{1E5FE7C2-B8E7-4081-8F16-D9212C019FAA}" srcOrd="4" destOrd="0" presId="urn:microsoft.com/office/officeart/2005/8/layout/hProcess4"/>
    <dgm:cxn modelId="{E3B60C21-C3A7-479B-B51C-3090AC6F51F7}" type="presParOf" srcId="{3B783CAC-4FC1-4BA0-978B-16CF95B1F980}" destId="{D10F07B1-A99A-4FF8-91B0-686899ECEA15}" srcOrd="1" destOrd="0" presId="urn:microsoft.com/office/officeart/2005/8/layout/hProcess4"/>
    <dgm:cxn modelId="{A9B26128-841B-4A3B-9881-81DC8BF2F2C3}" type="presParOf" srcId="{3B783CAC-4FC1-4BA0-978B-16CF95B1F980}" destId="{54F3C8FE-B89A-4174-9158-C7807803557A}" srcOrd="2" destOrd="0" presId="urn:microsoft.com/office/officeart/2005/8/layout/hProcess4"/>
    <dgm:cxn modelId="{13364027-AC97-47A5-AFFF-96F9EC4110C7}" type="presParOf" srcId="{54F3C8FE-B89A-4174-9158-C7807803557A}" destId="{439DCFAF-3644-4D84-A86A-0D41D42F7D39}" srcOrd="0" destOrd="0" presId="urn:microsoft.com/office/officeart/2005/8/layout/hProcess4"/>
    <dgm:cxn modelId="{CE4CDC41-2D88-4911-B1AC-07D6F310F220}" type="presParOf" srcId="{54F3C8FE-B89A-4174-9158-C7807803557A}" destId="{D32593E0-F33C-4A82-8B2A-70CF5AED15E6}" srcOrd="1" destOrd="0" presId="urn:microsoft.com/office/officeart/2005/8/layout/hProcess4"/>
    <dgm:cxn modelId="{AE2BEFA2-32AC-47B2-BC0D-FFB388DD849D}" type="presParOf" srcId="{54F3C8FE-B89A-4174-9158-C7807803557A}" destId="{59AC4036-EBEF-48DA-AE30-137C6874D9BF}" srcOrd="2" destOrd="0" presId="urn:microsoft.com/office/officeart/2005/8/layout/hProcess4"/>
    <dgm:cxn modelId="{9F97ACE7-C6B3-4EF3-A1EB-1498073C1B91}" type="presParOf" srcId="{54F3C8FE-B89A-4174-9158-C7807803557A}" destId="{8C46C955-5DEC-4C22-820C-38A8F0FEACA6}" srcOrd="3" destOrd="0" presId="urn:microsoft.com/office/officeart/2005/8/layout/hProcess4"/>
    <dgm:cxn modelId="{40EEA01D-485A-4530-9046-229E5391D381}" type="presParOf" srcId="{54F3C8FE-B89A-4174-9158-C7807803557A}" destId="{C59B1D94-87D3-461B-9193-89940296467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353DED-3CB6-49C0-894A-C871D959FF2A}" type="doc">
      <dgm:prSet loTypeId="urn:microsoft.com/office/officeart/2005/8/layout/hProcess4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0C31387-DBAC-4931-8E0E-4BCADD258BDF}">
      <dgm:prSet phldrT="[Texto]" custT="1"/>
      <dgm:spPr>
        <a:ln w="57150">
          <a:solidFill>
            <a:schemeClr val="accent6"/>
          </a:solidFill>
        </a:ln>
      </dgm:spPr>
      <dgm:t>
        <a:bodyPr/>
        <a:lstStyle/>
        <a:p>
          <a:r>
            <a:rPr lang="es-ES" sz="4400" dirty="0"/>
            <a:t>Acceso</a:t>
          </a:r>
          <a:r>
            <a:rPr lang="es-ES" sz="4400" baseline="0" dirty="0"/>
            <a:t> directo a la herramienta a través del sitio del INEGI en internet, para aplicarse por parte de las Unidades del Estado en sus registros administrativos </a:t>
          </a:r>
          <a:endParaRPr lang="es-ES" sz="4400" dirty="0"/>
        </a:p>
      </dgm:t>
    </dgm:pt>
    <dgm:pt modelId="{38249220-5AAC-4E28-9163-7002980A9F63}" type="parTrans" cxnId="{9CCEAEC7-9404-4D30-AA1B-E43CEED82AB6}">
      <dgm:prSet/>
      <dgm:spPr/>
      <dgm:t>
        <a:bodyPr/>
        <a:lstStyle/>
        <a:p>
          <a:endParaRPr lang="es-ES"/>
        </a:p>
      </dgm:t>
    </dgm:pt>
    <dgm:pt modelId="{456C5186-9183-478A-B7D5-5B7426768F32}" type="sibTrans" cxnId="{9CCEAEC7-9404-4D30-AA1B-E43CEED82AB6}">
      <dgm:prSet/>
      <dgm:spPr/>
      <dgm:t>
        <a:bodyPr/>
        <a:lstStyle/>
        <a:p>
          <a:endParaRPr lang="es-ES"/>
        </a:p>
      </dgm:t>
    </dgm:pt>
    <dgm:pt modelId="{08309C56-B124-4CF8-BCA0-1D52D4E89AF7}">
      <dgm:prSet phldrT="[Texto]"/>
      <dgm:spPr/>
      <dgm:t>
        <a:bodyPr/>
        <a:lstStyle/>
        <a:p>
          <a:r>
            <a:rPr lang="es-ES" b="1" dirty="0"/>
            <a:t>Unidades del Estado</a:t>
          </a:r>
        </a:p>
      </dgm:t>
    </dgm:pt>
    <dgm:pt modelId="{649ACDCF-3AD3-4EE5-8F5C-0F6AA7D13255}" type="sibTrans" cxnId="{13EC4E08-AFD1-4F1E-99EC-A995E1195B6F}">
      <dgm:prSet/>
      <dgm:spPr/>
      <dgm:t>
        <a:bodyPr/>
        <a:lstStyle/>
        <a:p>
          <a:endParaRPr lang="es-ES"/>
        </a:p>
      </dgm:t>
    </dgm:pt>
    <dgm:pt modelId="{76FB93B8-A37A-4775-A53B-3D347F602E6E}" type="parTrans" cxnId="{13EC4E08-AFD1-4F1E-99EC-A995E1195B6F}">
      <dgm:prSet/>
      <dgm:spPr/>
      <dgm:t>
        <a:bodyPr/>
        <a:lstStyle/>
        <a:p>
          <a:endParaRPr lang="es-ES"/>
        </a:p>
      </dgm:t>
    </dgm:pt>
    <dgm:pt modelId="{C8DD1544-780B-4FE4-AA6B-2DE9C537F591}">
      <dgm:prSet phldrT="[Texto]"/>
      <dgm:spPr>
        <a:solidFill>
          <a:srgbClr val="FF7B69"/>
        </a:solidFill>
      </dgm:spPr>
      <dgm:t>
        <a:bodyPr/>
        <a:lstStyle/>
        <a:p>
          <a:r>
            <a:rPr lang="es-ES" b="1" dirty="0"/>
            <a:t>INEGI</a:t>
          </a:r>
        </a:p>
      </dgm:t>
    </dgm:pt>
    <dgm:pt modelId="{32A12EC9-46C6-491B-887A-71D3195BF925}" type="sibTrans" cxnId="{01FCD67D-9625-4793-A97F-7E2E77986680}">
      <dgm:prSet/>
      <dgm:spPr>
        <a:solidFill>
          <a:srgbClr val="FF7B69"/>
        </a:solidFill>
      </dgm:spPr>
      <dgm:t>
        <a:bodyPr/>
        <a:lstStyle/>
        <a:p>
          <a:endParaRPr lang="es-ES"/>
        </a:p>
      </dgm:t>
    </dgm:pt>
    <dgm:pt modelId="{C2B6331A-6678-472E-ACCD-4DF532513E22}" type="parTrans" cxnId="{01FCD67D-9625-4793-A97F-7E2E77986680}">
      <dgm:prSet/>
      <dgm:spPr/>
      <dgm:t>
        <a:bodyPr/>
        <a:lstStyle/>
        <a:p>
          <a:endParaRPr lang="es-ES"/>
        </a:p>
      </dgm:t>
    </dgm:pt>
    <dgm:pt modelId="{050AEF19-CF77-43C3-B8AC-E71180DD371F}">
      <dgm:prSet phldrT="[Texto]" custT="1"/>
      <dgm:spPr>
        <a:ln w="57150">
          <a:solidFill>
            <a:srgbClr val="FF7B69"/>
          </a:solidFill>
        </a:ln>
      </dgm:spPr>
      <dgm:t>
        <a:bodyPr/>
        <a:lstStyle/>
        <a:p>
          <a:r>
            <a:rPr lang="es-ES" sz="5000" dirty="0">
              <a:latin typeface="Arial" panose="020B0604020202020204" pitchFamily="34" charset="0"/>
              <a:cs typeface="Arial" panose="020B0604020202020204" pitchFamily="34" charset="0"/>
            </a:rPr>
            <a:t>Conocimiento sobre la herramienta para instrumentarla de manera coordinada por las diversas áreas del Instituto</a:t>
          </a:r>
        </a:p>
      </dgm:t>
    </dgm:pt>
    <dgm:pt modelId="{08291F50-AAD8-48F7-9089-A4A0661EBB7A}" type="parTrans" cxnId="{C982F0AC-92F5-4E2C-A2E9-96028EE9B389}">
      <dgm:prSet/>
      <dgm:spPr/>
      <dgm:t>
        <a:bodyPr/>
        <a:lstStyle/>
        <a:p>
          <a:endParaRPr lang="es-ES"/>
        </a:p>
      </dgm:t>
    </dgm:pt>
    <dgm:pt modelId="{608BCC73-A58E-4EF1-A4E1-EEC2B9739629}" type="sibTrans" cxnId="{C982F0AC-92F5-4E2C-A2E9-96028EE9B389}">
      <dgm:prSet/>
      <dgm:spPr/>
      <dgm:t>
        <a:bodyPr/>
        <a:lstStyle/>
        <a:p>
          <a:endParaRPr lang="es-ES"/>
        </a:p>
      </dgm:t>
    </dgm:pt>
    <dgm:pt modelId="{C400B787-F7D0-4B4E-A2F4-E8D548705584}">
      <dgm:prSet phldrT="[Texto]" custT="1"/>
      <dgm:spPr>
        <a:ln w="57150">
          <a:solidFill>
            <a:schemeClr val="accent6"/>
          </a:solidFill>
        </a:ln>
      </dgm:spPr>
      <dgm:t>
        <a:bodyPr/>
        <a:lstStyle/>
        <a:p>
          <a:endParaRPr lang="es-ES" sz="4400" dirty="0"/>
        </a:p>
      </dgm:t>
    </dgm:pt>
    <dgm:pt modelId="{A086D674-2E01-4C34-B35B-E3B296FD53A1}" type="parTrans" cxnId="{1559E263-8134-473D-BC03-BC394198EBA4}">
      <dgm:prSet/>
      <dgm:spPr/>
      <dgm:t>
        <a:bodyPr/>
        <a:lstStyle/>
        <a:p>
          <a:endParaRPr lang="es-ES"/>
        </a:p>
      </dgm:t>
    </dgm:pt>
    <dgm:pt modelId="{D1B073E5-5393-4AA2-8774-A3C8ECDADB84}" type="sibTrans" cxnId="{1559E263-8134-473D-BC03-BC394198EBA4}">
      <dgm:prSet/>
      <dgm:spPr/>
      <dgm:t>
        <a:bodyPr/>
        <a:lstStyle/>
        <a:p>
          <a:endParaRPr lang="es-ES"/>
        </a:p>
      </dgm:t>
    </dgm:pt>
    <dgm:pt modelId="{2C583509-EA96-43E2-A044-CA3C38EAE6FC}">
      <dgm:prSet phldrT="[Texto]" custT="1"/>
      <dgm:spPr>
        <a:ln w="57150">
          <a:solidFill>
            <a:srgbClr val="FF7B69"/>
          </a:solidFill>
        </a:ln>
      </dgm:spPr>
      <dgm:t>
        <a:bodyPr/>
        <a:lstStyle/>
        <a:p>
          <a:endParaRPr lang="es-ES" sz="5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7AFDE4-742E-4B45-9306-8A604E2F64F7}" type="parTrans" cxnId="{AA1362F7-3AEB-48BA-AC19-69FB7D6A4D6F}">
      <dgm:prSet/>
      <dgm:spPr/>
      <dgm:t>
        <a:bodyPr/>
        <a:lstStyle/>
        <a:p>
          <a:endParaRPr lang="es-ES"/>
        </a:p>
      </dgm:t>
    </dgm:pt>
    <dgm:pt modelId="{8243A804-4357-4D93-A4DA-EA40B7CB497B}" type="sibTrans" cxnId="{AA1362F7-3AEB-48BA-AC19-69FB7D6A4D6F}">
      <dgm:prSet/>
      <dgm:spPr/>
      <dgm:t>
        <a:bodyPr/>
        <a:lstStyle/>
        <a:p>
          <a:endParaRPr lang="es-ES"/>
        </a:p>
      </dgm:t>
    </dgm:pt>
    <dgm:pt modelId="{461D7026-C8DB-462C-82CC-7792B64F7870}" type="pres">
      <dgm:prSet presAssocID="{89353DED-3CB6-49C0-894A-C871D959FF2A}" presName="Name0" presStyleCnt="0">
        <dgm:presLayoutVars>
          <dgm:dir/>
          <dgm:animLvl val="lvl"/>
          <dgm:resizeHandles val="exact"/>
        </dgm:presLayoutVars>
      </dgm:prSet>
      <dgm:spPr/>
    </dgm:pt>
    <dgm:pt modelId="{04ED9842-91C7-45E6-9C2E-C8C1C620D63B}" type="pres">
      <dgm:prSet presAssocID="{89353DED-3CB6-49C0-894A-C871D959FF2A}" presName="tSp" presStyleCnt="0"/>
      <dgm:spPr/>
    </dgm:pt>
    <dgm:pt modelId="{990B7909-611D-4D81-B0EA-AA669A897555}" type="pres">
      <dgm:prSet presAssocID="{89353DED-3CB6-49C0-894A-C871D959FF2A}" presName="bSp" presStyleCnt="0"/>
      <dgm:spPr/>
    </dgm:pt>
    <dgm:pt modelId="{3B783CAC-4FC1-4BA0-978B-16CF95B1F980}" type="pres">
      <dgm:prSet presAssocID="{89353DED-3CB6-49C0-894A-C871D959FF2A}" presName="process" presStyleCnt="0"/>
      <dgm:spPr/>
    </dgm:pt>
    <dgm:pt modelId="{4D69C425-56B2-4820-8828-110302939BE0}" type="pres">
      <dgm:prSet presAssocID="{C8DD1544-780B-4FE4-AA6B-2DE9C537F591}" presName="composite1" presStyleCnt="0"/>
      <dgm:spPr/>
    </dgm:pt>
    <dgm:pt modelId="{26D2EF4F-378B-49D6-82CB-8EFA9239622C}" type="pres">
      <dgm:prSet presAssocID="{C8DD1544-780B-4FE4-AA6B-2DE9C537F591}" presName="dummyNode1" presStyleLbl="node1" presStyleIdx="0" presStyleCnt="2"/>
      <dgm:spPr/>
    </dgm:pt>
    <dgm:pt modelId="{1EA72E8A-88AD-4C8A-9ABC-33060D684A2B}" type="pres">
      <dgm:prSet presAssocID="{C8DD1544-780B-4FE4-AA6B-2DE9C537F591}" presName="childNode1" presStyleLbl="bgAcc1" presStyleIdx="0" presStyleCnt="2" custScaleX="129175" custScaleY="108923" custLinFactNeighborX="1603" custLinFactNeighborY="-7985">
        <dgm:presLayoutVars>
          <dgm:bulletEnabled val="1"/>
        </dgm:presLayoutVars>
      </dgm:prSet>
      <dgm:spPr/>
    </dgm:pt>
    <dgm:pt modelId="{E6A68AD5-AAB6-43A9-B578-077C284526F9}" type="pres">
      <dgm:prSet presAssocID="{C8DD1544-780B-4FE4-AA6B-2DE9C537F591}" presName="childNode1tx" presStyleLbl="bgAcc1" presStyleIdx="0" presStyleCnt="2">
        <dgm:presLayoutVars>
          <dgm:bulletEnabled val="1"/>
        </dgm:presLayoutVars>
      </dgm:prSet>
      <dgm:spPr/>
    </dgm:pt>
    <dgm:pt modelId="{4338C90E-84CC-49C6-9C7F-9C1D7252F64D}" type="pres">
      <dgm:prSet presAssocID="{C8DD1544-780B-4FE4-AA6B-2DE9C537F591}" presName="parentNode1" presStyleLbl="node1" presStyleIdx="0" presStyleCnt="2" custLinFactNeighborX="433" custLinFactNeighborY="-12976">
        <dgm:presLayoutVars>
          <dgm:chMax val="1"/>
          <dgm:bulletEnabled val="1"/>
        </dgm:presLayoutVars>
      </dgm:prSet>
      <dgm:spPr/>
    </dgm:pt>
    <dgm:pt modelId="{1CADD27E-4242-4CF1-B494-D0E1EAC8AC7C}" type="pres">
      <dgm:prSet presAssocID="{C8DD1544-780B-4FE4-AA6B-2DE9C537F591}" presName="connSite1" presStyleCnt="0"/>
      <dgm:spPr/>
    </dgm:pt>
    <dgm:pt modelId="{19ED0045-D6F6-4E8F-892C-177DA4349FE8}" type="pres">
      <dgm:prSet presAssocID="{32A12EC9-46C6-491B-887A-71D3195BF925}" presName="Name9" presStyleLbl="sibTrans2D1" presStyleIdx="0" presStyleCnt="1" custScaleX="105083" custLinFactNeighborX="24222" custLinFactNeighborY="-11449"/>
      <dgm:spPr/>
    </dgm:pt>
    <dgm:pt modelId="{2084C588-63FF-4B9E-B14D-8B39F596F65E}" type="pres">
      <dgm:prSet presAssocID="{08309C56-B124-4CF8-BCA0-1D52D4E89AF7}" presName="composite2" presStyleCnt="0"/>
      <dgm:spPr/>
    </dgm:pt>
    <dgm:pt modelId="{F9732A29-160E-45ED-9F25-364A6231BC23}" type="pres">
      <dgm:prSet presAssocID="{08309C56-B124-4CF8-BCA0-1D52D4E89AF7}" presName="dummyNode2" presStyleLbl="node1" presStyleIdx="0" presStyleCnt="2"/>
      <dgm:spPr/>
    </dgm:pt>
    <dgm:pt modelId="{CE68A692-2BDE-4157-958B-23C255061BB9}" type="pres">
      <dgm:prSet presAssocID="{08309C56-B124-4CF8-BCA0-1D52D4E89AF7}" presName="childNode2" presStyleLbl="bgAcc1" presStyleIdx="1" presStyleCnt="2" custScaleX="140599" custScaleY="108932" custLinFactNeighborY="-6266">
        <dgm:presLayoutVars>
          <dgm:bulletEnabled val="1"/>
        </dgm:presLayoutVars>
      </dgm:prSet>
      <dgm:spPr/>
    </dgm:pt>
    <dgm:pt modelId="{41FDDFA6-5015-4D7D-9CCE-B873DAFAAFD6}" type="pres">
      <dgm:prSet presAssocID="{08309C56-B124-4CF8-BCA0-1D52D4E89AF7}" presName="childNode2tx" presStyleLbl="bgAcc1" presStyleIdx="1" presStyleCnt="2">
        <dgm:presLayoutVars>
          <dgm:bulletEnabled val="1"/>
        </dgm:presLayoutVars>
      </dgm:prSet>
      <dgm:spPr/>
    </dgm:pt>
    <dgm:pt modelId="{4E03C46E-288E-4DF5-A637-3E06549719A1}" type="pres">
      <dgm:prSet presAssocID="{08309C56-B124-4CF8-BCA0-1D52D4E89AF7}" presName="parentNode2" presStyleLbl="node1" presStyleIdx="1" presStyleCnt="2" custLinFactNeighborY="-14611">
        <dgm:presLayoutVars>
          <dgm:chMax val="0"/>
          <dgm:bulletEnabled val="1"/>
        </dgm:presLayoutVars>
      </dgm:prSet>
      <dgm:spPr/>
    </dgm:pt>
    <dgm:pt modelId="{FD41C711-B87C-49F4-B667-083D05D108C5}" type="pres">
      <dgm:prSet presAssocID="{08309C56-B124-4CF8-BCA0-1D52D4E89AF7}" presName="connSite2" presStyleCnt="0"/>
      <dgm:spPr/>
    </dgm:pt>
  </dgm:ptLst>
  <dgm:cxnLst>
    <dgm:cxn modelId="{13EC4E08-AFD1-4F1E-99EC-A995E1195B6F}" srcId="{89353DED-3CB6-49C0-894A-C871D959FF2A}" destId="{08309C56-B124-4CF8-BCA0-1D52D4E89AF7}" srcOrd="1" destOrd="0" parTransId="{76FB93B8-A37A-4775-A53B-3D347F602E6E}" sibTransId="{649ACDCF-3AD3-4EE5-8F5C-0F6AA7D13255}"/>
    <dgm:cxn modelId="{0B521E0B-8C03-4639-99C6-97028BD4B0A8}" type="presOf" srcId="{80C31387-DBAC-4931-8E0E-4BCADD258BDF}" destId="{41FDDFA6-5015-4D7D-9CCE-B873DAFAAFD6}" srcOrd="1" destOrd="1" presId="urn:microsoft.com/office/officeart/2005/8/layout/hProcess4"/>
    <dgm:cxn modelId="{EF3B4212-24F1-4F26-9799-3CF0DF98A96B}" type="presOf" srcId="{08309C56-B124-4CF8-BCA0-1D52D4E89AF7}" destId="{4E03C46E-288E-4DF5-A637-3E06549719A1}" srcOrd="0" destOrd="0" presId="urn:microsoft.com/office/officeart/2005/8/layout/hProcess4"/>
    <dgm:cxn modelId="{B51C2826-C854-4208-8651-980282F906CF}" type="presOf" srcId="{32A12EC9-46C6-491B-887A-71D3195BF925}" destId="{19ED0045-D6F6-4E8F-892C-177DA4349FE8}" srcOrd="0" destOrd="0" presId="urn:microsoft.com/office/officeart/2005/8/layout/hProcess4"/>
    <dgm:cxn modelId="{ADC5542B-9BBA-401C-8F14-3EB7C9314D1E}" type="presOf" srcId="{80C31387-DBAC-4931-8E0E-4BCADD258BDF}" destId="{CE68A692-2BDE-4157-958B-23C255061BB9}" srcOrd="0" destOrd="1" presId="urn:microsoft.com/office/officeart/2005/8/layout/hProcess4"/>
    <dgm:cxn modelId="{1559E263-8134-473D-BC03-BC394198EBA4}" srcId="{08309C56-B124-4CF8-BCA0-1D52D4E89AF7}" destId="{C400B787-F7D0-4B4E-A2F4-E8D548705584}" srcOrd="0" destOrd="0" parTransId="{A086D674-2E01-4C34-B35B-E3B296FD53A1}" sibTransId="{D1B073E5-5393-4AA2-8774-A3C8ECDADB84}"/>
    <dgm:cxn modelId="{7EEC9457-C0D3-43CD-8DA9-86644699447A}" type="presOf" srcId="{2C583509-EA96-43E2-A044-CA3C38EAE6FC}" destId="{E6A68AD5-AAB6-43A9-B578-077C284526F9}" srcOrd="1" destOrd="0" presId="urn:microsoft.com/office/officeart/2005/8/layout/hProcess4"/>
    <dgm:cxn modelId="{1C36A878-F57C-46AD-A60F-03AA1EE5BC8A}" type="presOf" srcId="{C400B787-F7D0-4B4E-A2F4-E8D548705584}" destId="{41FDDFA6-5015-4D7D-9CCE-B873DAFAAFD6}" srcOrd="1" destOrd="0" presId="urn:microsoft.com/office/officeart/2005/8/layout/hProcess4"/>
    <dgm:cxn modelId="{01FCD67D-9625-4793-A97F-7E2E77986680}" srcId="{89353DED-3CB6-49C0-894A-C871D959FF2A}" destId="{C8DD1544-780B-4FE4-AA6B-2DE9C537F591}" srcOrd="0" destOrd="0" parTransId="{C2B6331A-6678-472E-ACCD-4DF532513E22}" sibTransId="{32A12EC9-46C6-491B-887A-71D3195BF925}"/>
    <dgm:cxn modelId="{411CE19E-3EAF-463E-A74D-ED650540137E}" type="presOf" srcId="{C8DD1544-780B-4FE4-AA6B-2DE9C537F591}" destId="{4338C90E-84CC-49C6-9C7F-9C1D7252F64D}" srcOrd="0" destOrd="0" presId="urn:microsoft.com/office/officeart/2005/8/layout/hProcess4"/>
    <dgm:cxn modelId="{C982F0AC-92F5-4E2C-A2E9-96028EE9B389}" srcId="{C8DD1544-780B-4FE4-AA6B-2DE9C537F591}" destId="{050AEF19-CF77-43C3-B8AC-E71180DD371F}" srcOrd="1" destOrd="0" parTransId="{08291F50-AAD8-48F7-9089-A4A0661EBB7A}" sibTransId="{608BCC73-A58E-4EF1-A4E1-EEC2B9739629}"/>
    <dgm:cxn modelId="{454CC1AD-8297-4401-9F14-2EB6C5B24698}" type="presOf" srcId="{C400B787-F7D0-4B4E-A2F4-E8D548705584}" destId="{CE68A692-2BDE-4157-958B-23C255061BB9}" srcOrd="0" destOrd="0" presId="urn:microsoft.com/office/officeart/2005/8/layout/hProcess4"/>
    <dgm:cxn modelId="{F430D5C4-BE6E-4070-BA6A-0FB67FE996DD}" type="presOf" srcId="{2C583509-EA96-43E2-A044-CA3C38EAE6FC}" destId="{1EA72E8A-88AD-4C8A-9ABC-33060D684A2B}" srcOrd="0" destOrd="0" presId="urn:microsoft.com/office/officeart/2005/8/layout/hProcess4"/>
    <dgm:cxn modelId="{9CCEAEC7-9404-4D30-AA1B-E43CEED82AB6}" srcId="{08309C56-B124-4CF8-BCA0-1D52D4E89AF7}" destId="{80C31387-DBAC-4931-8E0E-4BCADD258BDF}" srcOrd="1" destOrd="0" parTransId="{38249220-5AAC-4E28-9163-7002980A9F63}" sibTransId="{456C5186-9183-478A-B7D5-5B7426768F32}"/>
    <dgm:cxn modelId="{C72E7AE1-5EBF-4F87-8827-5D2B04049601}" type="presOf" srcId="{050AEF19-CF77-43C3-B8AC-E71180DD371F}" destId="{1EA72E8A-88AD-4C8A-9ABC-33060D684A2B}" srcOrd="0" destOrd="1" presId="urn:microsoft.com/office/officeart/2005/8/layout/hProcess4"/>
    <dgm:cxn modelId="{5F50B1F0-A392-4640-B1EC-8AC26C425640}" type="presOf" srcId="{050AEF19-CF77-43C3-B8AC-E71180DD371F}" destId="{E6A68AD5-AAB6-43A9-B578-077C284526F9}" srcOrd="1" destOrd="1" presId="urn:microsoft.com/office/officeart/2005/8/layout/hProcess4"/>
    <dgm:cxn modelId="{B2888BF5-7F11-4F41-AE99-02F00C2C5E29}" type="presOf" srcId="{89353DED-3CB6-49C0-894A-C871D959FF2A}" destId="{461D7026-C8DB-462C-82CC-7792B64F7870}" srcOrd="0" destOrd="0" presId="urn:microsoft.com/office/officeart/2005/8/layout/hProcess4"/>
    <dgm:cxn modelId="{AA1362F7-3AEB-48BA-AC19-69FB7D6A4D6F}" srcId="{C8DD1544-780B-4FE4-AA6B-2DE9C537F591}" destId="{2C583509-EA96-43E2-A044-CA3C38EAE6FC}" srcOrd="0" destOrd="0" parTransId="{EA7AFDE4-742E-4B45-9306-8A604E2F64F7}" sibTransId="{8243A804-4357-4D93-A4DA-EA40B7CB497B}"/>
    <dgm:cxn modelId="{0F7E2C58-8870-43A3-B9F4-E3DDD13DECB7}" type="presParOf" srcId="{461D7026-C8DB-462C-82CC-7792B64F7870}" destId="{04ED9842-91C7-45E6-9C2E-C8C1C620D63B}" srcOrd="0" destOrd="0" presId="urn:microsoft.com/office/officeart/2005/8/layout/hProcess4"/>
    <dgm:cxn modelId="{9E26DB36-83AA-43D1-8A57-532A2C8F2EB1}" type="presParOf" srcId="{461D7026-C8DB-462C-82CC-7792B64F7870}" destId="{990B7909-611D-4D81-B0EA-AA669A897555}" srcOrd="1" destOrd="0" presId="urn:microsoft.com/office/officeart/2005/8/layout/hProcess4"/>
    <dgm:cxn modelId="{D3C8A23A-7613-4C47-BEB1-644C0897857C}" type="presParOf" srcId="{461D7026-C8DB-462C-82CC-7792B64F7870}" destId="{3B783CAC-4FC1-4BA0-978B-16CF95B1F980}" srcOrd="2" destOrd="0" presId="urn:microsoft.com/office/officeart/2005/8/layout/hProcess4"/>
    <dgm:cxn modelId="{7B2D323A-F94E-4F41-8517-7B180AAFCD9B}" type="presParOf" srcId="{3B783CAC-4FC1-4BA0-978B-16CF95B1F980}" destId="{4D69C425-56B2-4820-8828-110302939BE0}" srcOrd="0" destOrd="0" presId="urn:microsoft.com/office/officeart/2005/8/layout/hProcess4"/>
    <dgm:cxn modelId="{753F6977-33EF-40A7-A1BE-18E67984EB2E}" type="presParOf" srcId="{4D69C425-56B2-4820-8828-110302939BE0}" destId="{26D2EF4F-378B-49D6-82CB-8EFA9239622C}" srcOrd="0" destOrd="0" presId="urn:microsoft.com/office/officeart/2005/8/layout/hProcess4"/>
    <dgm:cxn modelId="{786909A0-D26E-48CF-B8AE-3EBDC5D0FCCD}" type="presParOf" srcId="{4D69C425-56B2-4820-8828-110302939BE0}" destId="{1EA72E8A-88AD-4C8A-9ABC-33060D684A2B}" srcOrd="1" destOrd="0" presId="urn:microsoft.com/office/officeart/2005/8/layout/hProcess4"/>
    <dgm:cxn modelId="{733AB085-3BD0-4585-A0B0-6FED174102D9}" type="presParOf" srcId="{4D69C425-56B2-4820-8828-110302939BE0}" destId="{E6A68AD5-AAB6-43A9-B578-077C284526F9}" srcOrd="2" destOrd="0" presId="urn:microsoft.com/office/officeart/2005/8/layout/hProcess4"/>
    <dgm:cxn modelId="{FAAB9521-A2E9-4D38-ADEA-57F592303B26}" type="presParOf" srcId="{4D69C425-56B2-4820-8828-110302939BE0}" destId="{4338C90E-84CC-49C6-9C7F-9C1D7252F64D}" srcOrd="3" destOrd="0" presId="urn:microsoft.com/office/officeart/2005/8/layout/hProcess4"/>
    <dgm:cxn modelId="{D4F91C48-7685-4CD8-9FFB-8D90D9EA6ECB}" type="presParOf" srcId="{4D69C425-56B2-4820-8828-110302939BE0}" destId="{1CADD27E-4242-4CF1-B494-D0E1EAC8AC7C}" srcOrd="4" destOrd="0" presId="urn:microsoft.com/office/officeart/2005/8/layout/hProcess4"/>
    <dgm:cxn modelId="{FB140139-BE49-4F8C-B02E-EDEF7C9976EF}" type="presParOf" srcId="{3B783CAC-4FC1-4BA0-978B-16CF95B1F980}" destId="{19ED0045-D6F6-4E8F-892C-177DA4349FE8}" srcOrd="1" destOrd="0" presId="urn:microsoft.com/office/officeart/2005/8/layout/hProcess4"/>
    <dgm:cxn modelId="{B09BA0D6-DF30-423F-8F20-71C22E852DAF}" type="presParOf" srcId="{3B783CAC-4FC1-4BA0-978B-16CF95B1F980}" destId="{2084C588-63FF-4B9E-B14D-8B39F596F65E}" srcOrd="2" destOrd="0" presId="urn:microsoft.com/office/officeart/2005/8/layout/hProcess4"/>
    <dgm:cxn modelId="{E914ED9C-AFB3-4676-9D5F-097E6F0FDDFC}" type="presParOf" srcId="{2084C588-63FF-4B9E-B14D-8B39F596F65E}" destId="{F9732A29-160E-45ED-9F25-364A6231BC23}" srcOrd="0" destOrd="0" presId="urn:microsoft.com/office/officeart/2005/8/layout/hProcess4"/>
    <dgm:cxn modelId="{0A7ECE1D-77E3-4779-88F7-0E1468771B90}" type="presParOf" srcId="{2084C588-63FF-4B9E-B14D-8B39F596F65E}" destId="{CE68A692-2BDE-4157-958B-23C255061BB9}" srcOrd="1" destOrd="0" presId="urn:microsoft.com/office/officeart/2005/8/layout/hProcess4"/>
    <dgm:cxn modelId="{694C6155-EAD9-4768-A79D-F7AD175B8232}" type="presParOf" srcId="{2084C588-63FF-4B9E-B14D-8B39F596F65E}" destId="{41FDDFA6-5015-4D7D-9CCE-B873DAFAAFD6}" srcOrd="2" destOrd="0" presId="urn:microsoft.com/office/officeart/2005/8/layout/hProcess4"/>
    <dgm:cxn modelId="{A9700E6E-64CF-4E93-82BB-2D48B9747312}" type="presParOf" srcId="{2084C588-63FF-4B9E-B14D-8B39F596F65E}" destId="{4E03C46E-288E-4DF5-A637-3E06549719A1}" srcOrd="3" destOrd="0" presId="urn:microsoft.com/office/officeart/2005/8/layout/hProcess4"/>
    <dgm:cxn modelId="{7ADD4E93-6A49-4B16-BAAC-FC5B35D24B02}" type="presParOf" srcId="{2084C588-63FF-4B9E-B14D-8B39F596F65E}" destId="{FD41C711-B87C-49F4-B667-083D05D108C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353DED-3CB6-49C0-894A-C871D959FF2A}" type="doc">
      <dgm:prSet loTypeId="urn:microsoft.com/office/officeart/2005/8/layout/hProcess4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C8DD1544-780B-4FE4-AA6B-2DE9C537F591}">
      <dgm:prSet phldrT="[Texto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b="1" dirty="0"/>
            <a:t>Estructura</a:t>
          </a:r>
        </a:p>
        <a:p>
          <a:r>
            <a:rPr lang="es-ES" b="1" dirty="0"/>
            <a:t>Territorial</a:t>
          </a:r>
        </a:p>
      </dgm:t>
    </dgm:pt>
    <dgm:pt modelId="{C2B6331A-6678-472E-ACCD-4DF532513E22}" type="parTrans" cxnId="{01FCD67D-9625-4793-A97F-7E2E77986680}">
      <dgm:prSet/>
      <dgm:spPr/>
      <dgm:t>
        <a:bodyPr/>
        <a:lstStyle/>
        <a:p>
          <a:endParaRPr lang="es-ES"/>
        </a:p>
      </dgm:t>
    </dgm:pt>
    <dgm:pt modelId="{32A12EC9-46C6-491B-887A-71D3195BF925}" type="sibTrans" cxnId="{01FCD67D-9625-4793-A97F-7E2E77986680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79882450-AA1E-45A7-A71D-7C61EB55C7E2}">
      <dgm:prSet phldrT="[Texto]"/>
      <dgm:spPr>
        <a:ln w="57150">
          <a:solidFill>
            <a:schemeClr val="accent5"/>
          </a:solidFill>
        </a:ln>
      </dgm:spPr>
      <dgm:t>
        <a:bodyPr/>
        <a:lstStyle/>
        <a:p>
          <a:r>
            <a:rPr lang="es-ES" b="1" dirty="0"/>
            <a:t>Establecer metas para mejorar el acopio de registros administrativos</a:t>
          </a:r>
        </a:p>
      </dgm:t>
    </dgm:pt>
    <dgm:pt modelId="{DABAD37C-E248-4DDD-906A-31CC5F1B4E6F}" type="parTrans" cxnId="{F3A1373E-545A-4142-857B-9C6B8CD73D02}">
      <dgm:prSet/>
      <dgm:spPr/>
      <dgm:t>
        <a:bodyPr/>
        <a:lstStyle/>
        <a:p>
          <a:endParaRPr lang="es-ES"/>
        </a:p>
      </dgm:t>
    </dgm:pt>
    <dgm:pt modelId="{A9E29FC2-BE7F-454E-A827-D4B312E75125}" type="sibTrans" cxnId="{F3A1373E-545A-4142-857B-9C6B8CD73D02}">
      <dgm:prSet/>
      <dgm:spPr/>
      <dgm:t>
        <a:bodyPr/>
        <a:lstStyle/>
        <a:p>
          <a:endParaRPr lang="es-ES"/>
        </a:p>
      </dgm:t>
    </dgm:pt>
    <dgm:pt modelId="{08309C56-B124-4CF8-BCA0-1D52D4E89AF7}">
      <dgm:prSet phldrT="[Texto]"/>
      <dgm:spPr/>
      <dgm:t>
        <a:bodyPr/>
        <a:lstStyle/>
        <a:p>
          <a:r>
            <a:rPr lang="es-ES" b="1" dirty="0"/>
            <a:t>Usuarios</a:t>
          </a:r>
        </a:p>
      </dgm:t>
    </dgm:pt>
    <dgm:pt modelId="{76FB93B8-A37A-4775-A53B-3D347F602E6E}" type="parTrans" cxnId="{13EC4E08-AFD1-4F1E-99EC-A995E1195B6F}">
      <dgm:prSet/>
      <dgm:spPr/>
      <dgm:t>
        <a:bodyPr/>
        <a:lstStyle/>
        <a:p>
          <a:endParaRPr lang="es-ES"/>
        </a:p>
      </dgm:t>
    </dgm:pt>
    <dgm:pt modelId="{649ACDCF-3AD3-4EE5-8F5C-0F6AA7D13255}" type="sibTrans" cxnId="{13EC4E08-AFD1-4F1E-99EC-A995E1195B6F}">
      <dgm:prSet/>
      <dgm:spPr/>
      <dgm:t>
        <a:bodyPr/>
        <a:lstStyle/>
        <a:p>
          <a:endParaRPr lang="es-ES"/>
        </a:p>
      </dgm:t>
    </dgm:pt>
    <dgm:pt modelId="{D16DAA5B-0E4D-4E45-A87F-059E46446C77}">
      <dgm:prSet phldrT="[Texto]"/>
      <dgm:spPr>
        <a:ln w="57150">
          <a:solidFill>
            <a:schemeClr val="accent6"/>
          </a:solidFill>
        </a:ln>
      </dgm:spPr>
      <dgm:t>
        <a:bodyPr/>
        <a:lstStyle/>
        <a:p>
          <a:r>
            <a:rPr lang="es-ES" b="1" dirty="0"/>
            <a:t>Disponer de indicadores de calidad de los Programas Estadísticos elaborados a partir de registros administrativos para una mejor interpretación de los resultados y sus características</a:t>
          </a:r>
        </a:p>
      </dgm:t>
    </dgm:pt>
    <dgm:pt modelId="{F0765563-6A7B-42A9-BECC-FB21B6586C40}" type="parTrans" cxnId="{8F3282E4-86A2-46A7-9C89-130FBC55EFE3}">
      <dgm:prSet/>
      <dgm:spPr/>
      <dgm:t>
        <a:bodyPr/>
        <a:lstStyle/>
        <a:p>
          <a:endParaRPr lang="es-ES"/>
        </a:p>
      </dgm:t>
    </dgm:pt>
    <dgm:pt modelId="{884146A5-C1B0-470D-A03C-A97870CFBDE7}" type="sibTrans" cxnId="{8F3282E4-86A2-46A7-9C89-130FBC55EFE3}">
      <dgm:prSet/>
      <dgm:spPr/>
      <dgm:t>
        <a:bodyPr/>
        <a:lstStyle/>
        <a:p>
          <a:endParaRPr lang="es-ES"/>
        </a:p>
      </dgm:t>
    </dgm:pt>
    <dgm:pt modelId="{2484FCDD-C616-4448-93C6-6A2942B4D253}">
      <dgm:prSet phldrT="[Texto]"/>
      <dgm:spPr>
        <a:ln w="57150">
          <a:solidFill>
            <a:schemeClr val="accent5"/>
          </a:solidFill>
        </a:ln>
      </dgm:spPr>
      <dgm:t>
        <a:bodyPr/>
        <a:lstStyle/>
        <a:p>
          <a:r>
            <a:rPr lang="es-ES" b="1" dirty="0"/>
            <a:t>Evaluar el trabajo operativo de campo para contribuir a la calidad de las estadísticas obtenidas </a:t>
          </a:r>
        </a:p>
      </dgm:t>
    </dgm:pt>
    <dgm:pt modelId="{064CE730-60B8-4DDD-9B48-C0802FA16DD4}" type="parTrans" cxnId="{06BFB5C1-5F20-429F-9F51-4F136D40BACD}">
      <dgm:prSet/>
      <dgm:spPr/>
      <dgm:t>
        <a:bodyPr/>
        <a:lstStyle/>
        <a:p>
          <a:endParaRPr lang="es-ES"/>
        </a:p>
      </dgm:t>
    </dgm:pt>
    <dgm:pt modelId="{E6F9B6A8-E64E-4ADA-B6FF-BCA2DA6C27B4}" type="sibTrans" cxnId="{06BFB5C1-5F20-429F-9F51-4F136D40BACD}">
      <dgm:prSet/>
      <dgm:spPr/>
      <dgm:t>
        <a:bodyPr/>
        <a:lstStyle/>
        <a:p>
          <a:endParaRPr lang="es-ES"/>
        </a:p>
      </dgm:t>
    </dgm:pt>
    <dgm:pt modelId="{962C718A-FA3C-46E2-A322-387FD3C9ED2B}">
      <dgm:prSet phldrT="[Texto]"/>
      <dgm:spPr>
        <a:ln w="57150">
          <a:solidFill>
            <a:schemeClr val="accent5"/>
          </a:solidFill>
        </a:ln>
      </dgm:spPr>
      <dgm:t>
        <a:bodyPr/>
        <a:lstStyle/>
        <a:p>
          <a:endParaRPr lang="es-ES" b="1" dirty="0"/>
        </a:p>
      </dgm:t>
    </dgm:pt>
    <dgm:pt modelId="{76D3B492-1B2C-4E5B-9C81-99F97BC2B560}" type="parTrans" cxnId="{4A7D0496-40E6-470A-91FB-4209876CAD48}">
      <dgm:prSet/>
      <dgm:spPr/>
      <dgm:t>
        <a:bodyPr/>
        <a:lstStyle/>
        <a:p>
          <a:endParaRPr lang="es-ES"/>
        </a:p>
      </dgm:t>
    </dgm:pt>
    <dgm:pt modelId="{65BA081C-BF3B-4FED-BE7D-3B6B851E3576}" type="sibTrans" cxnId="{4A7D0496-40E6-470A-91FB-4209876CAD48}">
      <dgm:prSet/>
      <dgm:spPr/>
      <dgm:t>
        <a:bodyPr/>
        <a:lstStyle/>
        <a:p>
          <a:endParaRPr lang="es-ES"/>
        </a:p>
      </dgm:t>
    </dgm:pt>
    <dgm:pt modelId="{80C31387-DBAC-4931-8E0E-4BCADD258BDF}">
      <dgm:prSet phldrT="[Texto]"/>
      <dgm:spPr>
        <a:ln w="57150">
          <a:solidFill>
            <a:schemeClr val="accent6"/>
          </a:solidFill>
        </a:ln>
      </dgm:spPr>
      <dgm:t>
        <a:bodyPr/>
        <a:lstStyle/>
        <a:p>
          <a:endParaRPr lang="es-ES" dirty="0"/>
        </a:p>
      </dgm:t>
    </dgm:pt>
    <dgm:pt modelId="{38249220-5AAC-4E28-9163-7002980A9F63}" type="parTrans" cxnId="{9CCEAEC7-9404-4D30-AA1B-E43CEED82AB6}">
      <dgm:prSet/>
      <dgm:spPr/>
      <dgm:t>
        <a:bodyPr/>
        <a:lstStyle/>
        <a:p>
          <a:endParaRPr lang="es-ES"/>
        </a:p>
      </dgm:t>
    </dgm:pt>
    <dgm:pt modelId="{456C5186-9183-478A-B7D5-5B7426768F32}" type="sibTrans" cxnId="{9CCEAEC7-9404-4D30-AA1B-E43CEED82AB6}">
      <dgm:prSet/>
      <dgm:spPr/>
      <dgm:t>
        <a:bodyPr/>
        <a:lstStyle/>
        <a:p>
          <a:endParaRPr lang="es-ES"/>
        </a:p>
      </dgm:t>
    </dgm:pt>
    <dgm:pt modelId="{7F6FA4B5-BFAC-44E8-BA9B-2AF7B2E28013}">
      <dgm:prSet phldrT="[Texto]"/>
      <dgm:spPr>
        <a:ln w="57150">
          <a:solidFill>
            <a:schemeClr val="accent5"/>
          </a:solidFill>
        </a:ln>
      </dgm:spPr>
      <dgm:t>
        <a:bodyPr/>
        <a:lstStyle/>
        <a:p>
          <a:endParaRPr lang="es-ES" dirty="0"/>
        </a:p>
      </dgm:t>
    </dgm:pt>
    <dgm:pt modelId="{9E1FDD35-E03E-43CB-A516-824E156FDFB3}" type="parTrans" cxnId="{80198F67-D6C0-4CC7-91E8-8469ED9798EB}">
      <dgm:prSet/>
      <dgm:spPr/>
      <dgm:t>
        <a:bodyPr/>
        <a:lstStyle/>
        <a:p>
          <a:endParaRPr lang="es-ES"/>
        </a:p>
      </dgm:t>
    </dgm:pt>
    <dgm:pt modelId="{9EF7ACE8-B2B8-4EF7-A78D-C2C50732D03F}" type="sibTrans" cxnId="{80198F67-D6C0-4CC7-91E8-8469ED9798EB}">
      <dgm:prSet/>
      <dgm:spPr/>
      <dgm:t>
        <a:bodyPr/>
        <a:lstStyle/>
        <a:p>
          <a:endParaRPr lang="es-ES"/>
        </a:p>
      </dgm:t>
    </dgm:pt>
    <dgm:pt modelId="{8AAF6E17-E480-4CD6-931A-01383CAE2B6F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b="1" dirty="0"/>
            <a:t>Oficinas</a:t>
          </a:r>
          <a:r>
            <a:rPr lang="es-ES" dirty="0"/>
            <a:t> </a:t>
          </a:r>
          <a:r>
            <a:rPr lang="es-ES" b="1" dirty="0"/>
            <a:t>Centrales</a:t>
          </a:r>
        </a:p>
      </dgm:t>
    </dgm:pt>
    <dgm:pt modelId="{6FC4C60E-0334-4ECE-89CA-E55688866B57}" type="parTrans" cxnId="{E491A551-EDA9-4932-803D-FE0A77219143}">
      <dgm:prSet/>
      <dgm:spPr/>
      <dgm:t>
        <a:bodyPr/>
        <a:lstStyle/>
        <a:p>
          <a:endParaRPr lang="es-ES"/>
        </a:p>
      </dgm:t>
    </dgm:pt>
    <dgm:pt modelId="{E06B3226-5A0F-49D3-8A2D-7A2BD633A562}" type="sibTrans" cxnId="{E491A551-EDA9-4932-803D-FE0A77219143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79D6018D-6C23-490F-B1BC-5748E23C927E}">
      <dgm:prSet phldrT="[Texto]"/>
      <dgm:spPr>
        <a:ln w="5715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ES" b="1" dirty="0"/>
            <a:t>Identificar áreas de oportunidad en materia de capacitación y llevar a cabo su ejecución</a:t>
          </a:r>
        </a:p>
      </dgm:t>
    </dgm:pt>
    <dgm:pt modelId="{8553AA79-412F-4702-94D0-73935491AE6D}" type="parTrans" cxnId="{6753092D-9DEB-489C-A100-2A86326EFC03}">
      <dgm:prSet/>
      <dgm:spPr/>
      <dgm:t>
        <a:bodyPr/>
        <a:lstStyle/>
        <a:p>
          <a:endParaRPr lang="es-ES"/>
        </a:p>
      </dgm:t>
    </dgm:pt>
    <dgm:pt modelId="{ABF44BF1-9B59-43E0-95AC-B40F1FC727B2}" type="sibTrans" cxnId="{6753092D-9DEB-489C-A100-2A86326EFC03}">
      <dgm:prSet/>
      <dgm:spPr/>
      <dgm:t>
        <a:bodyPr/>
        <a:lstStyle/>
        <a:p>
          <a:endParaRPr lang="es-ES"/>
        </a:p>
      </dgm:t>
    </dgm:pt>
    <dgm:pt modelId="{350C4BD2-8CF1-463C-98EB-0228BB4755B2}">
      <dgm:prSet phldrT="[Texto]"/>
      <dgm:spPr>
        <a:ln w="5715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 b="1" dirty="0"/>
        </a:p>
      </dgm:t>
    </dgm:pt>
    <dgm:pt modelId="{030A2755-9961-4BF0-A16A-B0B6C9559EFC}" type="parTrans" cxnId="{22845172-0DBC-4C51-850B-D8F5C3F73015}">
      <dgm:prSet/>
      <dgm:spPr/>
      <dgm:t>
        <a:bodyPr/>
        <a:lstStyle/>
        <a:p>
          <a:endParaRPr lang="es-ES"/>
        </a:p>
      </dgm:t>
    </dgm:pt>
    <dgm:pt modelId="{6D7C0F40-09FA-41EC-B4D7-66961A54D67E}" type="sibTrans" cxnId="{22845172-0DBC-4C51-850B-D8F5C3F73015}">
      <dgm:prSet/>
      <dgm:spPr/>
      <dgm:t>
        <a:bodyPr/>
        <a:lstStyle/>
        <a:p>
          <a:endParaRPr lang="es-ES"/>
        </a:p>
      </dgm:t>
    </dgm:pt>
    <dgm:pt modelId="{A0A2EC66-F454-4316-9D67-309CE1B5128B}">
      <dgm:prSet phldrT="[Texto]"/>
      <dgm:spPr>
        <a:ln w="57150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ES" b="1" dirty="0"/>
            <a:t>Mejorar el diseño de los programas estadísticos basados en registros administrativos</a:t>
          </a:r>
        </a:p>
      </dgm:t>
    </dgm:pt>
    <dgm:pt modelId="{2787A59D-BE06-4005-8890-4EB56D61E648}" type="parTrans" cxnId="{4E4999EE-90F6-439A-A4A2-313F90BAB265}">
      <dgm:prSet/>
      <dgm:spPr/>
      <dgm:t>
        <a:bodyPr/>
        <a:lstStyle/>
        <a:p>
          <a:endParaRPr lang="es-ES"/>
        </a:p>
      </dgm:t>
    </dgm:pt>
    <dgm:pt modelId="{8C417577-56A3-4C1A-90F5-5E3A7DF04AF7}" type="sibTrans" cxnId="{4E4999EE-90F6-439A-A4A2-313F90BAB265}">
      <dgm:prSet/>
      <dgm:spPr/>
      <dgm:t>
        <a:bodyPr/>
        <a:lstStyle/>
        <a:p>
          <a:endParaRPr lang="es-ES"/>
        </a:p>
      </dgm:t>
    </dgm:pt>
    <dgm:pt modelId="{461D7026-C8DB-462C-82CC-7792B64F7870}" type="pres">
      <dgm:prSet presAssocID="{89353DED-3CB6-49C0-894A-C871D959FF2A}" presName="Name0" presStyleCnt="0">
        <dgm:presLayoutVars>
          <dgm:dir/>
          <dgm:animLvl val="lvl"/>
          <dgm:resizeHandles val="exact"/>
        </dgm:presLayoutVars>
      </dgm:prSet>
      <dgm:spPr/>
    </dgm:pt>
    <dgm:pt modelId="{04ED9842-91C7-45E6-9C2E-C8C1C620D63B}" type="pres">
      <dgm:prSet presAssocID="{89353DED-3CB6-49C0-894A-C871D959FF2A}" presName="tSp" presStyleCnt="0"/>
      <dgm:spPr/>
    </dgm:pt>
    <dgm:pt modelId="{990B7909-611D-4D81-B0EA-AA669A897555}" type="pres">
      <dgm:prSet presAssocID="{89353DED-3CB6-49C0-894A-C871D959FF2A}" presName="bSp" presStyleCnt="0"/>
      <dgm:spPr/>
    </dgm:pt>
    <dgm:pt modelId="{3B783CAC-4FC1-4BA0-978B-16CF95B1F980}" type="pres">
      <dgm:prSet presAssocID="{89353DED-3CB6-49C0-894A-C871D959FF2A}" presName="process" presStyleCnt="0"/>
      <dgm:spPr/>
    </dgm:pt>
    <dgm:pt modelId="{303F228B-7600-425C-99AA-97972BAAB1D3}" type="pres">
      <dgm:prSet presAssocID="{8AAF6E17-E480-4CD6-931A-01383CAE2B6F}" presName="composite1" presStyleCnt="0"/>
      <dgm:spPr/>
    </dgm:pt>
    <dgm:pt modelId="{4034E8B8-992E-49B3-8F3D-F64B99B00C66}" type="pres">
      <dgm:prSet presAssocID="{8AAF6E17-E480-4CD6-931A-01383CAE2B6F}" presName="dummyNode1" presStyleLbl="node1" presStyleIdx="0" presStyleCnt="3"/>
      <dgm:spPr/>
    </dgm:pt>
    <dgm:pt modelId="{8CADC163-C59F-4103-9552-64A50873BD3E}" type="pres">
      <dgm:prSet presAssocID="{8AAF6E17-E480-4CD6-931A-01383CAE2B6F}" presName="childNode1" presStyleLbl="bgAcc1" presStyleIdx="0" presStyleCnt="3" custLinFactNeighborX="-459" custLinFactNeighborY="-834">
        <dgm:presLayoutVars>
          <dgm:bulletEnabled val="1"/>
        </dgm:presLayoutVars>
      </dgm:prSet>
      <dgm:spPr/>
    </dgm:pt>
    <dgm:pt modelId="{C67B3469-7489-48D1-8DD4-8AAA4C7C7B3B}" type="pres">
      <dgm:prSet presAssocID="{8AAF6E17-E480-4CD6-931A-01383CAE2B6F}" presName="childNode1tx" presStyleLbl="bgAcc1" presStyleIdx="0" presStyleCnt="3">
        <dgm:presLayoutVars>
          <dgm:bulletEnabled val="1"/>
        </dgm:presLayoutVars>
      </dgm:prSet>
      <dgm:spPr/>
    </dgm:pt>
    <dgm:pt modelId="{985375E7-28B5-4390-A8FB-7232579FF8F9}" type="pres">
      <dgm:prSet presAssocID="{8AAF6E17-E480-4CD6-931A-01383CAE2B6F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5CC7690B-4E55-4DA6-B562-AFA3EFC0058D}" type="pres">
      <dgm:prSet presAssocID="{8AAF6E17-E480-4CD6-931A-01383CAE2B6F}" presName="connSite1" presStyleCnt="0"/>
      <dgm:spPr/>
    </dgm:pt>
    <dgm:pt modelId="{3145AB4D-D951-4F79-A48F-49790CF0610C}" type="pres">
      <dgm:prSet presAssocID="{E06B3226-5A0F-49D3-8A2D-7A2BD633A562}" presName="Name9" presStyleLbl="sibTrans2D1" presStyleIdx="0" presStyleCnt="2"/>
      <dgm:spPr/>
    </dgm:pt>
    <dgm:pt modelId="{507A8ACB-6D5E-48B5-A4ED-60DCBC400B7F}" type="pres">
      <dgm:prSet presAssocID="{C8DD1544-780B-4FE4-AA6B-2DE9C537F591}" presName="composite2" presStyleCnt="0"/>
      <dgm:spPr/>
    </dgm:pt>
    <dgm:pt modelId="{2EFF8423-4267-4004-AE18-BB84B7A8A1C3}" type="pres">
      <dgm:prSet presAssocID="{C8DD1544-780B-4FE4-AA6B-2DE9C537F591}" presName="dummyNode2" presStyleLbl="node1" presStyleIdx="0" presStyleCnt="3"/>
      <dgm:spPr/>
    </dgm:pt>
    <dgm:pt modelId="{0B715A4D-8C97-4932-8118-2D66F48F924A}" type="pres">
      <dgm:prSet presAssocID="{C8DD1544-780B-4FE4-AA6B-2DE9C537F591}" presName="childNode2" presStyleLbl="bgAcc1" presStyleIdx="1" presStyleCnt="3">
        <dgm:presLayoutVars>
          <dgm:bulletEnabled val="1"/>
        </dgm:presLayoutVars>
      </dgm:prSet>
      <dgm:spPr/>
    </dgm:pt>
    <dgm:pt modelId="{025DA5B5-5162-4767-809C-81A2D72D63D5}" type="pres">
      <dgm:prSet presAssocID="{C8DD1544-780B-4FE4-AA6B-2DE9C537F591}" presName="childNode2tx" presStyleLbl="bgAcc1" presStyleIdx="1" presStyleCnt="3">
        <dgm:presLayoutVars>
          <dgm:bulletEnabled val="1"/>
        </dgm:presLayoutVars>
      </dgm:prSet>
      <dgm:spPr/>
    </dgm:pt>
    <dgm:pt modelId="{13AC48E4-F61F-41B1-86FE-75B07C26A04E}" type="pres">
      <dgm:prSet presAssocID="{C8DD1544-780B-4FE4-AA6B-2DE9C537F591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7C126CF7-FF37-468A-A736-8ED8CB151423}" type="pres">
      <dgm:prSet presAssocID="{C8DD1544-780B-4FE4-AA6B-2DE9C537F591}" presName="connSite2" presStyleCnt="0"/>
      <dgm:spPr/>
    </dgm:pt>
    <dgm:pt modelId="{2020A1E3-2E9A-4006-96F6-18B975E6836B}" type="pres">
      <dgm:prSet presAssocID="{32A12EC9-46C6-491B-887A-71D3195BF925}" presName="Name18" presStyleLbl="sibTrans2D1" presStyleIdx="1" presStyleCnt="2"/>
      <dgm:spPr/>
    </dgm:pt>
    <dgm:pt modelId="{4AA390DD-E00F-4A40-9C5A-8D0F2687C330}" type="pres">
      <dgm:prSet presAssocID="{08309C56-B124-4CF8-BCA0-1D52D4E89AF7}" presName="composite1" presStyleCnt="0"/>
      <dgm:spPr/>
    </dgm:pt>
    <dgm:pt modelId="{13CE8C2C-2E1D-4100-BCBD-6A95A91F08C5}" type="pres">
      <dgm:prSet presAssocID="{08309C56-B124-4CF8-BCA0-1D52D4E89AF7}" presName="dummyNode1" presStyleLbl="node1" presStyleIdx="1" presStyleCnt="3"/>
      <dgm:spPr/>
    </dgm:pt>
    <dgm:pt modelId="{EE1091DC-3BC0-4EA4-A3AE-18F63523446B}" type="pres">
      <dgm:prSet presAssocID="{08309C56-B124-4CF8-BCA0-1D52D4E89AF7}" presName="childNode1" presStyleLbl="bgAcc1" presStyleIdx="2" presStyleCnt="3" custScaleX="102136" custScaleY="118406">
        <dgm:presLayoutVars>
          <dgm:bulletEnabled val="1"/>
        </dgm:presLayoutVars>
      </dgm:prSet>
      <dgm:spPr/>
    </dgm:pt>
    <dgm:pt modelId="{E8FB4B5E-A3AB-4563-8AE0-7D7270B51279}" type="pres">
      <dgm:prSet presAssocID="{08309C56-B124-4CF8-BCA0-1D52D4E89AF7}" presName="childNode1tx" presStyleLbl="bgAcc1" presStyleIdx="2" presStyleCnt="3">
        <dgm:presLayoutVars>
          <dgm:bulletEnabled val="1"/>
        </dgm:presLayoutVars>
      </dgm:prSet>
      <dgm:spPr/>
    </dgm:pt>
    <dgm:pt modelId="{EECA5A3D-08EF-4585-AFF2-FBA0ADDCA559}" type="pres">
      <dgm:prSet presAssocID="{08309C56-B124-4CF8-BCA0-1D52D4E89AF7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6A0745E-651F-4F2C-B2CC-564B8BAD4B46}" type="pres">
      <dgm:prSet presAssocID="{08309C56-B124-4CF8-BCA0-1D52D4E89AF7}" presName="connSite1" presStyleCnt="0"/>
      <dgm:spPr/>
    </dgm:pt>
  </dgm:ptLst>
  <dgm:cxnLst>
    <dgm:cxn modelId="{F84D4803-61C2-4A74-A591-6A49BB368AA1}" type="presOf" srcId="{E06B3226-5A0F-49D3-8A2D-7A2BD633A562}" destId="{3145AB4D-D951-4F79-A48F-49790CF0610C}" srcOrd="0" destOrd="0" presId="urn:microsoft.com/office/officeart/2005/8/layout/hProcess4"/>
    <dgm:cxn modelId="{62785F08-4A8F-4853-8906-B317483DC81B}" type="presOf" srcId="{2484FCDD-C616-4448-93C6-6A2942B4D253}" destId="{025DA5B5-5162-4767-809C-81A2D72D63D5}" srcOrd="1" destOrd="3" presId="urn:microsoft.com/office/officeart/2005/8/layout/hProcess4"/>
    <dgm:cxn modelId="{13EC4E08-AFD1-4F1E-99EC-A995E1195B6F}" srcId="{89353DED-3CB6-49C0-894A-C871D959FF2A}" destId="{08309C56-B124-4CF8-BCA0-1D52D4E89AF7}" srcOrd="2" destOrd="0" parTransId="{76FB93B8-A37A-4775-A53B-3D347F602E6E}" sibTransId="{649ACDCF-3AD3-4EE5-8F5C-0F6AA7D13255}"/>
    <dgm:cxn modelId="{DBB15C0B-E8C5-4E98-BAEA-5AF20108A131}" type="presOf" srcId="{8AAF6E17-E480-4CD6-931A-01383CAE2B6F}" destId="{985375E7-28B5-4390-A8FB-7232579FF8F9}" srcOrd="0" destOrd="0" presId="urn:microsoft.com/office/officeart/2005/8/layout/hProcess4"/>
    <dgm:cxn modelId="{FBEC2F13-C006-4079-B817-DACB12128398}" type="presOf" srcId="{79D6018D-6C23-490F-B1BC-5748E23C927E}" destId="{8CADC163-C59F-4103-9552-64A50873BD3E}" srcOrd="0" destOrd="0" presId="urn:microsoft.com/office/officeart/2005/8/layout/hProcess4"/>
    <dgm:cxn modelId="{0A1D9622-D118-40F5-A7DF-8223C559B99B}" type="presOf" srcId="{79D6018D-6C23-490F-B1BC-5748E23C927E}" destId="{C67B3469-7489-48D1-8DD4-8AAA4C7C7B3B}" srcOrd="1" destOrd="0" presId="urn:microsoft.com/office/officeart/2005/8/layout/hProcess4"/>
    <dgm:cxn modelId="{6753092D-9DEB-489C-A100-2A86326EFC03}" srcId="{8AAF6E17-E480-4CD6-931A-01383CAE2B6F}" destId="{79D6018D-6C23-490F-B1BC-5748E23C927E}" srcOrd="0" destOrd="0" parTransId="{8553AA79-412F-4702-94D0-73935491AE6D}" sibTransId="{ABF44BF1-9B59-43E0-95AC-B40F1FC727B2}"/>
    <dgm:cxn modelId="{2DF9CE33-82EC-431E-8F27-58D6D199FEC8}" type="presOf" srcId="{79882450-AA1E-45A7-A71D-7C61EB55C7E2}" destId="{0B715A4D-8C97-4932-8118-2D66F48F924A}" srcOrd="0" destOrd="1" presId="urn:microsoft.com/office/officeart/2005/8/layout/hProcess4"/>
    <dgm:cxn modelId="{FD5F6B34-1763-4E14-95B9-4583F467A32E}" type="presOf" srcId="{962C718A-FA3C-46E2-A322-387FD3C9ED2B}" destId="{025DA5B5-5162-4767-809C-81A2D72D63D5}" srcOrd="1" destOrd="2" presId="urn:microsoft.com/office/officeart/2005/8/layout/hProcess4"/>
    <dgm:cxn modelId="{3759E336-BBFF-45D2-9819-74BCCB208EF2}" type="presOf" srcId="{D16DAA5B-0E4D-4E45-A87F-059E46446C77}" destId="{E8FB4B5E-A3AB-4563-8AE0-7D7270B51279}" srcOrd="1" destOrd="1" presId="urn:microsoft.com/office/officeart/2005/8/layout/hProcess4"/>
    <dgm:cxn modelId="{F3A1373E-545A-4142-857B-9C6B8CD73D02}" srcId="{C8DD1544-780B-4FE4-AA6B-2DE9C537F591}" destId="{79882450-AA1E-45A7-A71D-7C61EB55C7E2}" srcOrd="1" destOrd="0" parTransId="{DABAD37C-E248-4DDD-906A-31CC5F1B4E6F}" sibTransId="{A9E29FC2-BE7F-454E-A827-D4B312E75125}"/>
    <dgm:cxn modelId="{E693DD5F-83A9-45C9-8628-1982BB3BC881}" type="presOf" srcId="{A0A2EC66-F454-4316-9D67-309CE1B5128B}" destId="{8CADC163-C59F-4103-9552-64A50873BD3E}" srcOrd="0" destOrd="2" presId="urn:microsoft.com/office/officeart/2005/8/layout/hProcess4"/>
    <dgm:cxn modelId="{80198F67-D6C0-4CC7-91E8-8469ED9798EB}" srcId="{C8DD1544-780B-4FE4-AA6B-2DE9C537F591}" destId="{7F6FA4B5-BFAC-44E8-BA9B-2AF7B2E28013}" srcOrd="0" destOrd="0" parTransId="{9E1FDD35-E03E-43CB-A516-824E156FDFB3}" sibTransId="{9EF7ACE8-B2B8-4EF7-A78D-C2C50732D03F}"/>
    <dgm:cxn modelId="{2D72076B-671C-4F34-9977-B7699AD7D2FC}" type="presOf" srcId="{7F6FA4B5-BFAC-44E8-BA9B-2AF7B2E28013}" destId="{0B715A4D-8C97-4932-8118-2D66F48F924A}" srcOrd="0" destOrd="0" presId="urn:microsoft.com/office/officeart/2005/8/layout/hProcess4"/>
    <dgm:cxn modelId="{6406526E-233B-40A8-8D85-3712833CCFC1}" type="presOf" srcId="{C8DD1544-780B-4FE4-AA6B-2DE9C537F591}" destId="{13AC48E4-F61F-41B1-86FE-75B07C26A04E}" srcOrd="0" destOrd="0" presId="urn:microsoft.com/office/officeart/2005/8/layout/hProcess4"/>
    <dgm:cxn modelId="{5D6E4270-66B6-49DA-AC4A-C513D293A204}" type="presOf" srcId="{7F6FA4B5-BFAC-44E8-BA9B-2AF7B2E28013}" destId="{025DA5B5-5162-4767-809C-81A2D72D63D5}" srcOrd="1" destOrd="0" presId="urn:microsoft.com/office/officeart/2005/8/layout/hProcess4"/>
    <dgm:cxn modelId="{E491A551-EDA9-4932-803D-FE0A77219143}" srcId="{89353DED-3CB6-49C0-894A-C871D959FF2A}" destId="{8AAF6E17-E480-4CD6-931A-01383CAE2B6F}" srcOrd="0" destOrd="0" parTransId="{6FC4C60E-0334-4ECE-89CA-E55688866B57}" sibTransId="{E06B3226-5A0F-49D3-8A2D-7A2BD633A562}"/>
    <dgm:cxn modelId="{22845172-0DBC-4C51-850B-D8F5C3F73015}" srcId="{8AAF6E17-E480-4CD6-931A-01383CAE2B6F}" destId="{350C4BD2-8CF1-463C-98EB-0228BB4755B2}" srcOrd="1" destOrd="0" parTransId="{030A2755-9961-4BF0-A16A-B0B6C9559EFC}" sibTransId="{6D7C0F40-09FA-41EC-B4D7-66961A54D67E}"/>
    <dgm:cxn modelId="{CD900578-FA06-4CA7-B09B-8DF4D7F509F3}" type="presOf" srcId="{350C4BD2-8CF1-463C-98EB-0228BB4755B2}" destId="{8CADC163-C59F-4103-9552-64A50873BD3E}" srcOrd="0" destOrd="1" presId="urn:microsoft.com/office/officeart/2005/8/layout/hProcess4"/>
    <dgm:cxn modelId="{01FCD67D-9625-4793-A97F-7E2E77986680}" srcId="{89353DED-3CB6-49C0-894A-C871D959FF2A}" destId="{C8DD1544-780B-4FE4-AA6B-2DE9C537F591}" srcOrd="1" destOrd="0" parTransId="{C2B6331A-6678-472E-ACCD-4DF532513E22}" sibTransId="{32A12EC9-46C6-491B-887A-71D3195BF925}"/>
    <dgm:cxn modelId="{7F99697F-F334-440B-883A-0C5F4846D414}" type="presOf" srcId="{79882450-AA1E-45A7-A71D-7C61EB55C7E2}" destId="{025DA5B5-5162-4767-809C-81A2D72D63D5}" srcOrd="1" destOrd="1" presId="urn:microsoft.com/office/officeart/2005/8/layout/hProcess4"/>
    <dgm:cxn modelId="{38F4E783-458E-449E-9C9C-ED7E92FE4A15}" type="presOf" srcId="{2484FCDD-C616-4448-93C6-6A2942B4D253}" destId="{0B715A4D-8C97-4932-8118-2D66F48F924A}" srcOrd="0" destOrd="3" presId="urn:microsoft.com/office/officeart/2005/8/layout/hProcess4"/>
    <dgm:cxn modelId="{A359D392-636A-4F5C-9C25-E6299F7C31F2}" type="presOf" srcId="{80C31387-DBAC-4931-8E0E-4BCADD258BDF}" destId="{EE1091DC-3BC0-4EA4-A3AE-18F63523446B}" srcOrd="0" destOrd="0" presId="urn:microsoft.com/office/officeart/2005/8/layout/hProcess4"/>
    <dgm:cxn modelId="{4A7D0496-40E6-470A-91FB-4209876CAD48}" srcId="{C8DD1544-780B-4FE4-AA6B-2DE9C537F591}" destId="{962C718A-FA3C-46E2-A322-387FD3C9ED2B}" srcOrd="2" destOrd="0" parTransId="{76D3B492-1B2C-4E5B-9C81-99F97BC2B560}" sibTransId="{65BA081C-BF3B-4FED-BE7D-3B6B851E3576}"/>
    <dgm:cxn modelId="{11E11CB1-693F-4E66-A3A4-54B16603DF05}" type="presOf" srcId="{A0A2EC66-F454-4316-9D67-309CE1B5128B}" destId="{C67B3469-7489-48D1-8DD4-8AAA4C7C7B3B}" srcOrd="1" destOrd="2" presId="urn:microsoft.com/office/officeart/2005/8/layout/hProcess4"/>
    <dgm:cxn modelId="{830BF0B1-6548-4A4C-9611-C288772DE059}" type="presOf" srcId="{962C718A-FA3C-46E2-A322-387FD3C9ED2B}" destId="{0B715A4D-8C97-4932-8118-2D66F48F924A}" srcOrd="0" destOrd="2" presId="urn:microsoft.com/office/officeart/2005/8/layout/hProcess4"/>
    <dgm:cxn modelId="{963056B3-5A05-4BCB-9787-9C0843CC764A}" type="presOf" srcId="{350C4BD2-8CF1-463C-98EB-0228BB4755B2}" destId="{C67B3469-7489-48D1-8DD4-8AAA4C7C7B3B}" srcOrd="1" destOrd="1" presId="urn:microsoft.com/office/officeart/2005/8/layout/hProcess4"/>
    <dgm:cxn modelId="{06BFB5C1-5F20-429F-9F51-4F136D40BACD}" srcId="{C8DD1544-780B-4FE4-AA6B-2DE9C537F591}" destId="{2484FCDD-C616-4448-93C6-6A2942B4D253}" srcOrd="3" destOrd="0" parTransId="{064CE730-60B8-4DDD-9B48-C0802FA16DD4}" sibTransId="{E6F9B6A8-E64E-4ADA-B6FF-BCA2DA6C27B4}"/>
    <dgm:cxn modelId="{DF815EC2-3300-4FB9-8E5F-6CE6AADB5836}" type="presOf" srcId="{80C31387-DBAC-4931-8E0E-4BCADD258BDF}" destId="{E8FB4B5E-A3AB-4563-8AE0-7D7270B51279}" srcOrd="1" destOrd="0" presId="urn:microsoft.com/office/officeart/2005/8/layout/hProcess4"/>
    <dgm:cxn modelId="{9CCEAEC7-9404-4D30-AA1B-E43CEED82AB6}" srcId="{08309C56-B124-4CF8-BCA0-1D52D4E89AF7}" destId="{80C31387-DBAC-4931-8E0E-4BCADD258BDF}" srcOrd="0" destOrd="0" parTransId="{38249220-5AAC-4E28-9163-7002980A9F63}" sibTransId="{456C5186-9183-478A-B7D5-5B7426768F32}"/>
    <dgm:cxn modelId="{4F1FE0D9-B54E-4D16-8C1D-13A2816D50AF}" type="presOf" srcId="{32A12EC9-46C6-491B-887A-71D3195BF925}" destId="{2020A1E3-2E9A-4006-96F6-18B975E6836B}" srcOrd="0" destOrd="0" presId="urn:microsoft.com/office/officeart/2005/8/layout/hProcess4"/>
    <dgm:cxn modelId="{BFB339E3-114D-42CA-B59E-8B4AF5CE2643}" type="presOf" srcId="{08309C56-B124-4CF8-BCA0-1D52D4E89AF7}" destId="{EECA5A3D-08EF-4585-AFF2-FBA0ADDCA559}" srcOrd="0" destOrd="0" presId="urn:microsoft.com/office/officeart/2005/8/layout/hProcess4"/>
    <dgm:cxn modelId="{8F3282E4-86A2-46A7-9C89-130FBC55EFE3}" srcId="{08309C56-B124-4CF8-BCA0-1D52D4E89AF7}" destId="{D16DAA5B-0E4D-4E45-A87F-059E46446C77}" srcOrd="1" destOrd="0" parTransId="{F0765563-6A7B-42A9-BECC-FB21B6586C40}" sibTransId="{884146A5-C1B0-470D-A03C-A97870CFBDE7}"/>
    <dgm:cxn modelId="{4E4999EE-90F6-439A-A4A2-313F90BAB265}" srcId="{8AAF6E17-E480-4CD6-931A-01383CAE2B6F}" destId="{A0A2EC66-F454-4316-9D67-309CE1B5128B}" srcOrd="2" destOrd="0" parTransId="{2787A59D-BE06-4005-8890-4EB56D61E648}" sibTransId="{8C417577-56A3-4C1A-90F5-5E3A7DF04AF7}"/>
    <dgm:cxn modelId="{B2888BF5-7F11-4F41-AE99-02F00C2C5E29}" type="presOf" srcId="{89353DED-3CB6-49C0-894A-C871D959FF2A}" destId="{461D7026-C8DB-462C-82CC-7792B64F7870}" srcOrd="0" destOrd="0" presId="urn:microsoft.com/office/officeart/2005/8/layout/hProcess4"/>
    <dgm:cxn modelId="{7B9AB4F7-570C-4D73-9871-C38D48B01D26}" type="presOf" srcId="{D16DAA5B-0E4D-4E45-A87F-059E46446C77}" destId="{EE1091DC-3BC0-4EA4-A3AE-18F63523446B}" srcOrd="0" destOrd="1" presId="urn:microsoft.com/office/officeart/2005/8/layout/hProcess4"/>
    <dgm:cxn modelId="{0F7E2C58-8870-43A3-B9F4-E3DDD13DECB7}" type="presParOf" srcId="{461D7026-C8DB-462C-82CC-7792B64F7870}" destId="{04ED9842-91C7-45E6-9C2E-C8C1C620D63B}" srcOrd="0" destOrd="0" presId="urn:microsoft.com/office/officeart/2005/8/layout/hProcess4"/>
    <dgm:cxn modelId="{9E26DB36-83AA-43D1-8A57-532A2C8F2EB1}" type="presParOf" srcId="{461D7026-C8DB-462C-82CC-7792B64F7870}" destId="{990B7909-611D-4D81-B0EA-AA669A897555}" srcOrd="1" destOrd="0" presId="urn:microsoft.com/office/officeart/2005/8/layout/hProcess4"/>
    <dgm:cxn modelId="{D3C8A23A-7613-4C47-BEB1-644C0897857C}" type="presParOf" srcId="{461D7026-C8DB-462C-82CC-7792B64F7870}" destId="{3B783CAC-4FC1-4BA0-978B-16CF95B1F980}" srcOrd="2" destOrd="0" presId="urn:microsoft.com/office/officeart/2005/8/layout/hProcess4"/>
    <dgm:cxn modelId="{59638000-6C78-4607-BB8D-FB10AE8467E6}" type="presParOf" srcId="{3B783CAC-4FC1-4BA0-978B-16CF95B1F980}" destId="{303F228B-7600-425C-99AA-97972BAAB1D3}" srcOrd="0" destOrd="0" presId="urn:microsoft.com/office/officeart/2005/8/layout/hProcess4"/>
    <dgm:cxn modelId="{E45162E1-BBAF-4E2A-85D6-AE83D9B58E03}" type="presParOf" srcId="{303F228B-7600-425C-99AA-97972BAAB1D3}" destId="{4034E8B8-992E-49B3-8F3D-F64B99B00C66}" srcOrd="0" destOrd="0" presId="urn:microsoft.com/office/officeart/2005/8/layout/hProcess4"/>
    <dgm:cxn modelId="{6EEB1E90-5E58-4755-A00F-AF6035CC0C6E}" type="presParOf" srcId="{303F228B-7600-425C-99AA-97972BAAB1D3}" destId="{8CADC163-C59F-4103-9552-64A50873BD3E}" srcOrd="1" destOrd="0" presId="urn:microsoft.com/office/officeart/2005/8/layout/hProcess4"/>
    <dgm:cxn modelId="{8EAEC24E-5EC1-4B99-BA2F-8C9477A4C850}" type="presParOf" srcId="{303F228B-7600-425C-99AA-97972BAAB1D3}" destId="{C67B3469-7489-48D1-8DD4-8AAA4C7C7B3B}" srcOrd="2" destOrd="0" presId="urn:microsoft.com/office/officeart/2005/8/layout/hProcess4"/>
    <dgm:cxn modelId="{351ECC64-C742-4ED1-9926-6FA07D5B120C}" type="presParOf" srcId="{303F228B-7600-425C-99AA-97972BAAB1D3}" destId="{985375E7-28B5-4390-A8FB-7232579FF8F9}" srcOrd="3" destOrd="0" presId="urn:microsoft.com/office/officeart/2005/8/layout/hProcess4"/>
    <dgm:cxn modelId="{8A409174-05A5-4344-A134-6034EFAA276C}" type="presParOf" srcId="{303F228B-7600-425C-99AA-97972BAAB1D3}" destId="{5CC7690B-4E55-4DA6-B562-AFA3EFC0058D}" srcOrd="4" destOrd="0" presId="urn:microsoft.com/office/officeart/2005/8/layout/hProcess4"/>
    <dgm:cxn modelId="{4CDF15F4-2915-4429-AD6C-2D654BEEE350}" type="presParOf" srcId="{3B783CAC-4FC1-4BA0-978B-16CF95B1F980}" destId="{3145AB4D-D951-4F79-A48F-49790CF0610C}" srcOrd="1" destOrd="0" presId="urn:microsoft.com/office/officeart/2005/8/layout/hProcess4"/>
    <dgm:cxn modelId="{CFE2F334-4398-4B0E-A2F4-D93BF87E6808}" type="presParOf" srcId="{3B783CAC-4FC1-4BA0-978B-16CF95B1F980}" destId="{507A8ACB-6D5E-48B5-A4ED-60DCBC400B7F}" srcOrd="2" destOrd="0" presId="urn:microsoft.com/office/officeart/2005/8/layout/hProcess4"/>
    <dgm:cxn modelId="{25B86DCC-48D3-465D-A685-879B5665D0FE}" type="presParOf" srcId="{507A8ACB-6D5E-48B5-A4ED-60DCBC400B7F}" destId="{2EFF8423-4267-4004-AE18-BB84B7A8A1C3}" srcOrd="0" destOrd="0" presId="urn:microsoft.com/office/officeart/2005/8/layout/hProcess4"/>
    <dgm:cxn modelId="{ACCEF02F-0D85-4CF3-97C3-4BD93FFE784F}" type="presParOf" srcId="{507A8ACB-6D5E-48B5-A4ED-60DCBC400B7F}" destId="{0B715A4D-8C97-4932-8118-2D66F48F924A}" srcOrd="1" destOrd="0" presId="urn:microsoft.com/office/officeart/2005/8/layout/hProcess4"/>
    <dgm:cxn modelId="{D28E682E-F568-48FD-AD8D-054CC8E00A53}" type="presParOf" srcId="{507A8ACB-6D5E-48B5-A4ED-60DCBC400B7F}" destId="{025DA5B5-5162-4767-809C-81A2D72D63D5}" srcOrd="2" destOrd="0" presId="urn:microsoft.com/office/officeart/2005/8/layout/hProcess4"/>
    <dgm:cxn modelId="{741692F3-DA89-435B-BA97-9672B82DCC4D}" type="presParOf" srcId="{507A8ACB-6D5E-48B5-A4ED-60DCBC400B7F}" destId="{13AC48E4-F61F-41B1-86FE-75B07C26A04E}" srcOrd="3" destOrd="0" presId="urn:microsoft.com/office/officeart/2005/8/layout/hProcess4"/>
    <dgm:cxn modelId="{3C0952FB-6F4C-4205-8190-9AA858C45E13}" type="presParOf" srcId="{507A8ACB-6D5E-48B5-A4ED-60DCBC400B7F}" destId="{7C126CF7-FF37-468A-A736-8ED8CB151423}" srcOrd="4" destOrd="0" presId="urn:microsoft.com/office/officeart/2005/8/layout/hProcess4"/>
    <dgm:cxn modelId="{D4E941D4-91E1-4A6F-BA3B-F110790C61C2}" type="presParOf" srcId="{3B783CAC-4FC1-4BA0-978B-16CF95B1F980}" destId="{2020A1E3-2E9A-4006-96F6-18B975E6836B}" srcOrd="3" destOrd="0" presId="urn:microsoft.com/office/officeart/2005/8/layout/hProcess4"/>
    <dgm:cxn modelId="{BEB7B6B7-9125-4E1B-B3A5-DC00D2028D4D}" type="presParOf" srcId="{3B783CAC-4FC1-4BA0-978B-16CF95B1F980}" destId="{4AA390DD-E00F-4A40-9C5A-8D0F2687C330}" srcOrd="4" destOrd="0" presId="urn:microsoft.com/office/officeart/2005/8/layout/hProcess4"/>
    <dgm:cxn modelId="{E2EA39D0-A092-4158-B289-5F05C136DE0A}" type="presParOf" srcId="{4AA390DD-E00F-4A40-9C5A-8D0F2687C330}" destId="{13CE8C2C-2E1D-4100-BCBD-6A95A91F08C5}" srcOrd="0" destOrd="0" presId="urn:microsoft.com/office/officeart/2005/8/layout/hProcess4"/>
    <dgm:cxn modelId="{787D2011-FE8D-472E-A4B5-A53114696E62}" type="presParOf" srcId="{4AA390DD-E00F-4A40-9C5A-8D0F2687C330}" destId="{EE1091DC-3BC0-4EA4-A3AE-18F63523446B}" srcOrd="1" destOrd="0" presId="urn:microsoft.com/office/officeart/2005/8/layout/hProcess4"/>
    <dgm:cxn modelId="{D0A5613F-CCDA-4E04-9FDC-4B3D3DF28AC6}" type="presParOf" srcId="{4AA390DD-E00F-4A40-9C5A-8D0F2687C330}" destId="{E8FB4B5E-A3AB-4563-8AE0-7D7270B51279}" srcOrd="2" destOrd="0" presId="urn:microsoft.com/office/officeart/2005/8/layout/hProcess4"/>
    <dgm:cxn modelId="{F4F00F35-D157-40B1-997D-FE8EF3324FAD}" type="presParOf" srcId="{4AA390DD-E00F-4A40-9C5A-8D0F2687C330}" destId="{EECA5A3D-08EF-4585-AFF2-FBA0ADDCA559}" srcOrd="3" destOrd="0" presId="urn:microsoft.com/office/officeart/2005/8/layout/hProcess4"/>
    <dgm:cxn modelId="{A8113A3B-E10B-49D8-87EA-EDEB820C08F6}" type="presParOf" srcId="{4AA390DD-E00F-4A40-9C5A-8D0F2687C330}" destId="{46A0745E-651F-4F2C-B2CC-564B8BAD4B4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FE6CE4-12B2-4530-9347-6D084CDB04B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3E062CE-5FCA-4B29-8823-0E23598E24AD}">
      <dgm:prSet phldrT="[Texto]" custT="1"/>
      <dgm:spPr>
        <a:solidFill>
          <a:schemeClr val="accent1"/>
        </a:solidFill>
      </dgm:spPr>
      <dgm:t>
        <a:bodyPr/>
        <a:lstStyle/>
        <a:p>
          <a:pPr algn="just"/>
          <a:r>
            <a:rPr lang="es-MX" sz="4400" b="1" dirty="0"/>
            <a:t>El Grupo de Trabajo de Registros Administrativos se ha convertido en el foro institucional para fortalecer y mejorar los programas estadísticos basados en el aprovechamiento de registros administrativos</a:t>
          </a:r>
          <a:endParaRPr lang="es-ES" sz="4400" b="1" dirty="0"/>
        </a:p>
      </dgm:t>
    </dgm:pt>
    <dgm:pt modelId="{A7B344C0-D7F6-484B-8A68-1C81AF60968D}" type="parTrans" cxnId="{7EE21255-753A-48CB-AD6A-3C626F9FE764}">
      <dgm:prSet/>
      <dgm:spPr/>
      <dgm:t>
        <a:bodyPr/>
        <a:lstStyle/>
        <a:p>
          <a:endParaRPr lang="es-ES"/>
        </a:p>
      </dgm:t>
    </dgm:pt>
    <dgm:pt modelId="{429EDC15-0FE2-4703-81C7-A5904F775ABE}" type="sibTrans" cxnId="{7EE21255-753A-48CB-AD6A-3C626F9FE764}">
      <dgm:prSet/>
      <dgm:spPr/>
      <dgm:t>
        <a:bodyPr/>
        <a:lstStyle/>
        <a:p>
          <a:endParaRPr lang="es-ES"/>
        </a:p>
      </dgm:t>
    </dgm:pt>
    <dgm:pt modelId="{52797072-E1CC-4851-A794-31932DD7E63C}">
      <dgm:prSet phldrT="[Texto]" custT="1"/>
      <dgm:spPr/>
      <dgm:t>
        <a:bodyPr/>
        <a:lstStyle/>
        <a:p>
          <a:pPr algn="just"/>
          <a:r>
            <a:rPr lang="es-MX" sz="4200" b="1" dirty="0"/>
            <a:t>Este Grupo se encuentra preparando los Lineamientos para aprovechamiento estadístico de registros administrativos, los cuales se difundirán para su aplicación en el SNIEG; asimismo, establece las ventanillas únicas y actividades coordinadas a través de convenios de colaboración con las Unidades del Estado, entre otros aspectos</a:t>
          </a:r>
          <a:endParaRPr lang="es-ES" sz="4200" b="1" dirty="0"/>
        </a:p>
      </dgm:t>
    </dgm:pt>
    <dgm:pt modelId="{A058D7E1-9670-4FF1-ACA8-4A2FDE57B016}" type="parTrans" cxnId="{20E27E6F-CFC9-43E1-8313-83EE44F74134}">
      <dgm:prSet/>
      <dgm:spPr/>
      <dgm:t>
        <a:bodyPr/>
        <a:lstStyle/>
        <a:p>
          <a:endParaRPr lang="es-ES"/>
        </a:p>
      </dgm:t>
    </dgm:pt>
    <dgm:pt modelId="{FC5C3350-0C88-435E-95AD-BA202A213744}" type="sibTrans" cxnId="{20E27E6F-CFC9-43E1-8313-83EE44F74134}">
      <dgm:prSet/>
      <dgm:spPr/>
      <dgm:t>
        <a:bodyPr/>
        <a:lstStyle/>
        <a:p>
          <a:endParaRPr lang="es-ES"/>
        </a:p>
      </dgm:t>
    </dgm:pt>
    <dgm:pt modelId="{FBAD43EF-DBE0-4511-8D84-F3805C7CA9AA}">
      <dgm:prSet custT="1"/>
      <dgm:spPr/>
      <dgm:t>
        <a:bodyPr/>
        <a:lstStyle/>
        <a:p>
          <a:pPr algn="just"/>
          <a:r>
            <a:rPr lang="es-MX" sz="4400" b="1" dirty="0"/>
            <a:t>Asimismo, colabora en la preparación de cursos de capacitación dirigidos inicialmente a la estructura territorial que recolecta registros administrativos</a:t>
          </a:r>
        </a:p>
      </dgm:t>
    </dgm:pt>
    <dgm:pt modelId="{03EBCC5E-CE9B-4254-8E5E-75F4E8735542}" type="parTrans" cxnId="{1CA41D44-3399-4205-AA8E-ED1E12F80AD5}">
      <dgm:prSet/>
      <dgm:spPr/>
      <dgm:t>
        <a:bodyPr/>
        <a:lstStyle/>
        <a:p>
          <a:endParaRPr lang="es-ES"/>
        </a:p>
      </dgm:t>
    </dgm:pt>
    <dgm:pt modelId="{74D51289-921E-4E92-9DEF-0DD04DA3901F}" type="sibTrans" cxnId="{1CA41D44-3399-4205-AA8E-ED1E12F80AD5}">
      <dgm:prSet/>
      <dgm:spPr/>
      <dgm:t>
        <a:bodyPr/>
        <a:lstStyle/>
        <a:p>
          <a:endParaRPr lang="es-ES"/>
        </a:p>
      </dgm:t>
    </dgm:pt>
    <dgm:pt modelId="{9DC821AE-5B12-4F78-A4E4-6DF6A1D88EAB}" type="pres">
      <dgm:prSet presAssocID="{96FE6CE4-12B2-4530-9347-6D084CDB04B8}" presName="Name0" presStyleCnt="0">
        <dgm:presLayoutVars>
          <dgm:chMax val="7"/>
          <dgm:chPref val="7"/>
          <dgm:dir/>
        </dgm:presLayoutVars>
      </dgm:prSet>
      <dgm:spPr/>
    </dgm:pt>
    <dgm:pt modelId="{CE97608A-F987-4808-9EF8-7ED14825CD36}" type="pres">
      <dgm:prSet presAssocID="{96FE6CE4-12B2-4530-9347-6D084CDB04B8}" presName="Name1" presStyleCnt="0"/>
      <dgm:spPr/>
    </dgm:pt>
    <dgm:pt modelId="{BA6008DF-56C4-4B58-9C30-849BC183B990}" type="pres">
      <dgm:prSet presAssocID="{96FE6CE4-12B2-4530-9347-6D084CDB04B8}" presName="cycle" presStyleCnt="0"/>
      <dgm:spPr/>
    </dgm:pt>
    <dgm:pt modelId="{5C3988A0-183C-4DAC-9BD1-3D94A63D9639}" type="pres">
      <dgm:prSet presAssocID="{96FE6CE4-12B2-4530-9347-6D084CDB04B8}" presName="srcNode" presStyleLbl="node1" presStyleIdx="0" presStyleCnt="3"/>
      <dgm:spPr/>
    </dgm:pt>
    <dgm:pt modelId="{85060B6B-A4BE-4B36-951B-DB7855944E46}" type="pres">
      <dgm:prSet presAssocID="{96FE6CE4-12B2-4530-9347-6D084CDB04B8}" presName="conn" presStyleLbl="parChTrans1D2" presStyleIdx="0" presStyleCnt="1"/>
      <dgm:spPr/>
    </dgm:pt>
    <dgm:pt modelId="{179461EF-E3C5-45A2-82A9-533176454DFA}" type="pres">
      <dgm:prSet presAssocID="{96FE6CE4-12B2-4530-9347-6D084CDB04B8}" presName="extraNode" presStyleLbl="node1" presStyleIdx="0" presStyleCnt="3"/>
      <dgm:spPr/>
    </dgm:pt>
    <dgm:pt modelId="{21FA17FC-0C28-49CB-9657-9A588F97FF0A}" type="pres">
      <dgm:prSet presAssocID="{96FE6CE4-12B2-4530-9347-6D084CDB04B8}" presName="dstNode" presStyleLbl="node1" presStyleIdx="0" presStyleCnt="3"/>
      <dgm:spPr/>
    </dgm:pt>
    <dgm:pt modelId="{FE583A6C-3725-4741-BB4F-398C2977DEA1}" type="pres">
      <dgm:prSet presAssocID="{43E062CE-5FCA-4B29-8823-0E23598E24AD}" presName="text_1" presStyleLbl="node1" presStyleIdx="0" presStyleCnt="3" custScaleY="102193">
        <dgm:presLayoutVars>
          <dgm:bulletEnabled val="1"/>
        </dgm:presLayoutVars>
      </dgm:prSet>
      <dgm:spPr/>
    </dgm:pt>
    <dgm:pt modelId="{31FDF4CF-B241-49AF-B75E-996070679925}" type="pres">
      <dgm:prSet presAssocID="{43E062CE-5FCA-4B29-8823-0E23598E24AD}" presName="accent_1" presStyleCnt="0"/>
      <dgm:spPr/>
    </dgm:pt>
    <dgm:pt modelId="{317C328C-93A5-4CED-8DE2-5F40A6B1E4C0}" type="pres">
      <dgm:prSet presAssocID="{43E062CE-5FCA-4B29-8823-0E23598E24AD}" presName="accentRepeatNode" presStyleLbl="solidFgAcc1" presStyleIdx="0" presStyleCnt="3"/>
      <dgm:spPr>
        <a:solidFill>
          <a:srgbClr val="EBF7FF"/>
        </a:solidFill>
        <a:ln>
          <a:solidFill>
            <a:schemeClr val="accent1">
              <a:lumMod val="75000"/>
            </a:schemeClr>
          </a:solidFill>
        </a:ln>
      </dgm:spPr>
    </dgm:pt>
    <dgm:pt modelId="{DD349094-981D-4A63-B6C7-7B453EBE1206}" type="pres">
      <dgm:prSet presAssocID="{52797072-E1CC-4851-A794-31932DD7E63C}" presName="text_2" presStyleLbl="node1" presStyleIdx="1" presStyleCnt="3" custScaleY="146773">
        <dgm:presLayoutVars>
          <dgm:bulletEnabled val="1"/>
        </dgm:presLayoutVars>
      </dgm:prSet>
      <dgm:spPr/>
    </dgm:pt>
    <dgm:pt modelId="{19D4F9FA-861B-4FEC-AF3F-196CAA7EEAE3}" type="pres">
      <dgm:prSet presAssocID="{52797072-E1CC-4851-A794-31932DD7E63C}" presName="accent_2" presStyleCnt="0"/>
      <dgm:spPr/>
    </dgm:pt>
    <dgm:pt modelId="{6ECEACCA-6DAF-43AA-8CC4-4AF7E5EA5E8D}" type="pres">
      <dgm:prSet presAssocID="{52797072-E1CC-4851-A794-31932DD7E63C}" presName="accentRepeatNode" presStyleLbl="solidFgAcc1" presStyleIdx="1" presStyleCnt="3"/>
      <dgm:spPr>
        <a:solidFill>
          <a:srgbClr val="FFEEDD"/>
        </a:solidFill>
      </dgm:spPr>
    </dgm:pt>
    <dgm:pt modelId="{4E0F98E1-4F79-4DE9-BAEF-2130506CD9CD}" type="pres">
      <dgm:prSet presAssocID="{FBAD43EF-DBE0-4511-8D84-F3805C7CA9AA}" presName="text_3" presStyleLbl="node1" presStyleIdx="2" presStyleCnt="3" custScaleY="99942">
        <dgm:presLayoutVars>
          <dgm:bulletEnabled val="1"/>
        </dgm:presLayoutVars>
      </dgm:prSet>
      <dgm:spPr/>
    </dgm:pt>
    <dgm:pt modelId="{A2715999-9A36-483D-ADA0-9815D3035C0D}" type="pres">
      <dgm:prSet presAssocID="{FBAD43EF-DBE0-4511-8D84-F3805C7CA9AA}" presName="accent_3" presStyleCnt="0"/>
      <dgm:spPr/>
    </dgm:pt>
    <dgm:pt modelId="{3B3B8B70-D8A6-4915-82C6-CACBCF766CD5}" type="pres">
      <dgm:prSet presAssocID="{FBAD43EF-DBE0-4511-8D84-F3805C7CA9AA}" presName="accentRepeatNode" presStyleLbl="solidFgAcc1" presStyleIdx="2" presStyleCnt="3"/>
      <dgm:spPr>
        <a:solidFill>
          <a:srgbClr val="FFDAD5"/>
        </a:solidFill>
      </dgm:spPr>
    </dgm:pt>
  </dgm:ptLst>
  <dgm:cxnLst>
    <dgm:cxn modelId="{438D3405-615C-4102-905E-ED7ACADB6FBC}" type="presOf" srcId="{429EDC15-0FE2-4703-81C7-A5904F775ABE}" destId="{85060B6B-A4BE-4B36-951B-DB7855944E46}" srcOrd="0" destOrd="0" presId="urn:microsoft.com/office/officeart/2008/layout/VerticalCurvedList"/>
    <dgm:cxn modelId="{1CA41D44-3399-4205-AA8E-ED1E12F80AD5}" srcId="{96FE6CE4-12B2-4530-9347-6D084CDB04B8}" destId="{FBAD43EF-DBE0-4511-8D84-F3805C7CA9AA}" srcOrd="2" destOrd="0" parTransId="{03EBCC5E-CE9B-4254-8E5E-75F4E8735542}" sibTransId="{74D51289-921E-4E92-9DEF-0DD04DA3901F}"/>
    <dgm:cxn modelId="{20E27E6F-CFC9-43E1-8313-83EE44F74134}" srcId="{96FE6CE4-12B2-4530-9347-6D084CDB04B8}" destId="{52797072-E1CC-4851-A794-31932DD7E63C}" srcOrd="1" destOrd="0" parTransId="{A058D7E1-9670-4FF1-ACA8-4A2FDE57B016}" sibTransId="{FC5C3350-0C88-435E-95AD-BA202A213744}"/>
    <dgm:cxn modelId="{7EE21255-753A-48CB-AD6A-3C626F9FE764}" srcId="{96FE6CE4-12B2-4530-9347-6D084CDB04B8}" destId="{43E062CE-5FCA-4B29-8823-0E23598E24AD}" srcOrd="0" destOrd="0" parTransId="{A7B344C0-D7F6-484B-8A68-1C81AF60968D}" sibTransId="{429EDC15-0FE2-4703-81C7-A5904F775ABE}"/>
    <dgm:cxn modelId="{2C11DD80-0922-44B6-BF79-08A0D66C2F77}" type="presOf" srcId="{96FE6CE4-12B2-4530-9347-6D084CDB04B8}" destId="{9DC821AE-5B12-4F78-A4E4-6DF6A1D88EAB}" srcOrd="0" destOrd="0" presId="urn:microsoft.com/office/officeart/2008/layout/VerticalCurvedList"/>
    <dgm:cxn modelId="{BAA9A3C1-20A3-4DA9-96A3-321D9A003758}" type="presOf" srcId="{43E062CE-5FCA-4B29-8823-0E23598E24AD}" destId="{FE583A6C-3725-4741-BB4F-398C2977DEA1}" srcOrd="0" destOrd="0" presId="urn:microsoft.com/office/officeart/2008/layout/VerticalCurvedList"/>
    <dgm:cxn modelId="{31E333E4-2D3A-4F65-BB99-B248117352A6}" type="presOf" srcId="{FBAD43EF-DBE0-4511-8D84-F3805C7CA9AA}" destId="{4E0F98E1-4F79-4DE9-BAEF-2130506CD9CD}" srcOrd="0" destOrd="0" presId="urn:microsoft.com/office/officeart/2008/layout/VerticalCurvedList"/>
    <dgm:cxn modelId="{A9973FFB-A1F7-4A39-926A-930333FD6A24}" type="presOf" srcId="{52797072-E1CC-4851-A794-31932DD7E63C}" destId="{DD349094-981D-4A63-B6C7-7B453EBE1206}" srcOrd="0" destOrd="0" presId="urn:microsoft.com/office/officeart/2008/layout/VerticalCurvedList"/>
    <dgm:cxn modelId="{516C02B7-CEDD-4B19-A7F7-74381B753921}" type="presParOf" srcId="{9DC821AE-5B12-4F78-A4E4-6DF6A1D88EAB}" destId="{CE97608A-F987-4808-9EF8-7ED14825CD36}" srcOrd="0" destOrd="0" presId="urn:microsoft.com/office/officeart/2008/layout/VerticalCurvedList"/>
    <dgm:cxn modelId="{2C9F1078-ABB8-4522-96D4-F84A64C480B7}" type="presParOf" srcId="{CE97608A-F987-4808-9EF8-7ED14825CD36}" destId="{BA6008DF-56C4-4B58-9C30-849BC183B990}" srcOrd="0" destOrd="0" presId="urn:microsoft.com/office/officeart/2008/layout/VerticalCurvedList"/>
    <dgm:cxn modelId="{DB49F2C5-93D9-4193-B827-875ADCF0BB93}" type="presParOf" srcId="{BA6008DF-56C4-4B58-9C30-849BC183B990}" destId="{5C3988A0-183C-4DAC-9BD1-3D94A63D9639}" srcOrd="0" destOrd="0" presId="urn:microsoft.com/office/officeart/2008/layout/VerticalCurvedList"/>
    <dgm:cxn modelId="{737ACB96-217C-486B-BBBB-255339715407}" type="presParOf" srcId="{BA6008DF-56C4-4B58-9C30-849BC183B990}" destId="{85060B6B-A4BE-4B36-951B-DB7855944E46}" srcOrd="1" destOrd="0" presId="urn:microsoft.com/office/officeart/2008/layout/VerticalCurvedList"/>
    <dgm:cxn modelId="{334D419A-0CDF-4A49-ADDB-57CB56A59ACB}" type="presParOf" srcId="{BA6008DF-56C4-4B58-9C30-849BC183B990}" destId="{179461EF-E3C5-45A2-82A9-533176454DFA}" srcOrd="2" destOrd="0" presId="urn:microsoft.com/office/officeart/2008/layout/VerticalCurvedList"/>
    <dgm:cxn modelId="{CE2DFCA6-297C-4AF7-B095-76CD1A043C26}" type="presParOf" srcId="{BA6008DF-56C4-4B58-9C30-849BC183B990}" destId="{21FA17FC-0C28-49CB-9657-9A588F97FF0A}" srcOrd="3" destOrd="0" presId="urn:microsoft.com/office/officeart/2008/layout/VerticalCurvedList"/>
    <dgm:cxn modelId="{DDC8BDD6-6CD4-45A5-BA99-0BF8DD844502}" type="presParOf" srcId="{CE97608A-F987-4808-9EF8-7ED14825CD36}" destId="{FE583A6C-3725-4741-BB4F-398C2977DEA1}" srcOrd="1" destOrd="0" presId="urn:microsoft.com/office/officeart/2008/layout/VerticalCurvedList"/>
    <dgm:cxn modelId="{A2F61DD1-851A-4402-8A90-32AF31312A57}" type="presParOf" srcId="{CE97608A-F987-4808-9EF8-7ED14825CD36}" destId="{31FDF4CF-B241-49AF-B75E-996070679925}" srcOrd="2" destOrd="0" presId="urn:microsoft.com/office/officeart/2008/layout/VerticalCurvedList"/>
    <dgm:cxn modelId="{8890C96B-CDFF-41F7-B5F2-74AAE1AC7DCB}" type="presParOf" srcId="{31FDF4CF-B241-49AF-B75E-996070679925}" destId="{317C328C-93A5-4CED-8DE2-5F40A6B1E4C0}" srcOrd="0" destOrd="0" presId="urn:microsoft.com/office/officeart/2008/layout/VerticalCurvedList"/>
    <dgm:cxn modelId="{1AE34B00-428F-4C79-9C91-48E9D237ADAE}" type="presParOf" srcId="{CE97608A-F987-4808-9EF8-7ED14825CD36}" destId="{DD349094-981D-4A63-B6C7-7B453EBE1206}" srcOrd="3" destOrd="0" presId="urn:microsoft.com/office/officeart/2008/layout/VerticalCurvedList"/>
    <dgm:cxn modelId="{29A0481A-FE13-4BE5-88C7-B59845B7E258}" type="presParOf" srcId="{CE97608A-F987-4808-9EF8-7ED14825CD36}" destId="{19D4F9FA-861B-4FEC-AF3F-196CAA7EEAE3}" srcOrd="4" destOrd="0" presId="urn:microsoft.com/office/officeart/2008/layout/VerticalCurvedList"/>
    <dgm:cxn modelId="{85999539-9AD2-4895-B312-60767D502816}" type="presParOf" srcId="{19D4F9FA-861B-4FEC-AF3F-196CAA7EEAE3}" destId="{6ECEACCA-6DAF-43AA-8CC4-4AF7E5EA5E8D}" srcOrd="0" destOrd="0" presId="urn:microsoft.com/office/officeart/2008/layout/VerticalCurvedList"/>
    <dgm:cxn modelId="{D6690545-0590-4F0D-A688-6D80898E5D23}" type="presParOf" srcId="{CE97608A-F987-4808-9EF8-7ED14825CD36}" destId="{4E0F98E1-4F79-4DE9-BAEF-2130506CD9CD}" srcOrd="5" destOrd="0" presId="urn:microsoft.com/office/officeart/2008/layout/VerticalCurvedList"/>
    <dgm:cxn modelId="{0E04D3C3-F2A4-4991-A685-04FC8D0B1EFE}" type="presParOf" srcId="{CE97608A-F987-4808-9EF8-7ED14825CD36}" destId="{A2715999-9A36-483D-ADA0-9815D3035C0D}" srcOrd="6" destOrd="0" presId="urn:microsoft.com/office/officeart/2008/layout/VerticalCurvedList"/>
    <dgm:cxn modelId="{6577989F-FAAD-4533-86B0-0E6C105707AD}" type="presParOf" srcId="{A2715999-9A36-483D-ADA0-9815D3035C0D}" destId="{3B3B8B70-D8A6-4915-82C6-CACBCF766C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63E98-45B1-4E64-AADB-A2D87741C9BA}">
      <dsp:nvSpPr>
        <dsp:cNvPr id="0" name=""/>
        <dsp:cNvSpPr/>
      </dsp:nvSpPr>
      <dsp:spPr>
        <a:xfrm>
          <a:off x="1015237" y="1754464"/>
          <a:ext cx="7144730" cy="7412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5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5500" kern="1200" dirty="0">
              <a:latin typeface="Arial" panose="020B0604020202020204" pitchFamily="34" charset="0"/>
              <a:cs typeface="Arial" panose="020B0604020202020204" pitchFamily="34" charset="0"/>
            </a:rPr>
            <a:t>Instrumentación de la </a:t>
          </a:r>
          <a:r>
            <a:rPr lang="es-ES" sz="5500" b="0" kern="1200" dirty="0">
              <a:latin typeface="Arial" panose="020B0604020202020204" pitchFamily="34" charset="0"/>
              <a:cs typeface="Arial" panose="020B0604020202020204" pitchFamily="34" charset="0"/>
            </a:rPr>
            <a:t>HECRA</a:t>
          </a:r>
          <a:r>
            <a:rPr lang="es-ES" sz="5500" kern="1200" dirty="0">
              <a:latin typeface="Arial" panose="020B0604020202020204" pitchFamily="34" charset="0"/>
              <a:cs typeface="Arial" panose="020B0604020202020204" pitchFamily="34" charset="0"/>
            </a:rPr>
            <a:t> para obtener un diagnóstico integral de los datos primarios a fin de mejorarlos</a:t>
          </a: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85820" y="1925047"/>
        <a:ext cx="6803564" cy="5482981"/>
      </dsp:txXfrm>
    </dsp:sp>
    <dsp:sp modelId="{D10F07B1-A99A-4FF8-91B0-686899ECEA15}">
      <dsp:nvSpPr>
        <dsp:cNvPr id="0" name=""/>
        <dsp:cNvSpPr/>
      </dsp:nvSpPr>
      <dsp:spPr>
        <a:xfrm>
          <a:off x="4106017" y="887256"/>
          <a:ext cx="17328098" cy="10407016"/>
        </a:xfrm>
        <a:prstGeom prst="leftCircularArrow">
          <a:avLst>
            <a:gd name="adj1" fmla="val 2315"/>
            <a:gd name="adj2" fmla="val 279347"/>
            <a:gd name="adj3" fmla="val 1856217"/>
            <a:gd name="adj4" fmla="val 8825848"/>
            <a:gd name="adj5" fmla="val 270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E75F8E-EAD1-4C59-B446-B3F17020F287}">
      <dsp:nvSpPr>
        <dsp:cNvPr id="0" name=""/>
        <dsp:cNvSpPr/>
      </dsp:nvSpPr>
      <dsp:spPr>
        <a:xfrm>
          <a:off x="2877012" y="7471330"/>
          <a:ext cx="6276076" cy="2343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57150">
          <a:solidFill>
            <a:schemeClr val="accent5">
              <a:lumMod val="60000"/>
              <a:lumOff val="4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205" tIns="77470" rIns="116205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100" b="1" kern="1200" dirty="0"/>
            <a:t>Registros Administrativos</a:t>
          </a:r>
        </a:p>
      </dsp:txBody>
      <dsp:txXfrm>
        <a:off x="2945660" y="7539978"/>
        <a:ext cx="6138780" cy="2206531"/>
      </dsp:txXfrm>
    </dsp:sp>
    <dsp:sp modelId="{D32593E0-F33C-4A82-8B2A-70CF5AED15E6}">
      <dsp:nvSpPr>
        <dsp:cNvPr id="0" name=""/>
        <dsp:cNvSpPr/>
      </dsp:nvSpPr>
      <dsp:spPr>
        <a:xfrm>
          <a:off x="11075001" y="1691900"/>
          <a:ext cx="9862798" cy="75546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6500" kern="1200" dirty="0"/>
            <a:t>Cálculo de indicadores para conocer la precisión y confiabilidad de las estadísticas basadas en registros administrativos </a:t>
          </a:r>
        </a:p>
      </dsp:txBody>
      <dsp:txXfrm>
        <a:off x="11248854" y="3484602"/>
        <a:ext cx="9515092" cy="5588073"/>
      </dsp:txXfrm>
    </dsp:sp>
    <dsp:sp modelId="{8C46C955-5DEC-4C22-820C-38A8F0FEACA6}">
      <dsp:nvSpPr>
        <dsp:cNvPr id="0" name=""/>
        <dsp:cNvSpPr/>
      </dsp:nvSpPr>
      <dsp:spPr>
        <a:xfrm>
          <a:off x="16227893" y="979719"/>
          <a:ext cx="5784615" cy="23003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9352591"/>
                <a:satOff val="-18182"/>
                <a:lumOff val="196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5">
                <a:hueOff val="19352591"/>
                <a:satOff val="-18182"/>
                <a:lumOff val="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205" tIns="77470" rIns="116205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100" b="1" kern="1200" dirty="0"/>
            <a:t>Registro Estadístico</a:t>
          </a:r>
        </a:p>
      </dsp:txBody>
      <dsp:txXfrm>
        <a:off x="16295268" y="1047094"/>
        <a:ext cx="5649865" cy="2165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2E8A-88AD-4C8A-9ABC-33060D684A2B}">
      <dsp:nvSpPr>
        <dsp:cNvPr id="0" name=""/>
        <dsp:cNvSpPr/>
      </dsp:nvSpPr>
      <dsp:spPr>
        <a:xfrm>
          <a:off x="1516106" y="2198749"/>
          <a:ext cx="8690168" cy="6043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FF7B69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5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5000" kern="1200" dirty="0">
              <a:latin typeface="Arial" panose="020B0604020202020204" pitchFamily="34" charset="0"/>
              <a:cs typeface="Arial" panose="020B0604020202020204" pitchFamily="34" charset="0"/>
            </a:rPr>
            <a:t>Conocimiento sobre la herramienta para instrumentarla de manera coordinada por las diversas áreas del Instituto</a:t>
          </a:r>
        </a:p>
      </dsp:txBody>
      <dsp:txXfrm>
        <a:off x="1655192" y="2337835"/>
        <a:ext cx="8411996" cy="4470561"/>
      </dsp:txXfrm>
    </dsp:sp>
    <dsp:sp modelId="{19ED0045-D6F6-4E8F-892C-177DA4349FE8}">
      <dsp:nvSpPr>
        <dsp:cNvPr id="0" name=""/>
        <dsp:cNvSpPr/>
      </dsp:nvSpPr>
      <dsp:spPr>
        <a:xfrm>
          <a:off x="8067355" y="1488384"/>
          <a:ext cx="9679501" cy="9211291"/>
        </a:xfrm>
        <a:prstGeom prst="leftCircularArrow">
          <a:avLst>
            <a:gd name="adj1" fmla="val 2516"/>
            <a:gd name="adj2" fmla="val 304989"/>
            <a:gd name="adj3" fmla="val 2062747"/>
            <a:gd name="adj4" fmla="val 9006736"/>
            <a:gd name="adj5" fmla="val 2935"/>
          </a:avLst>
        </a:prstGeom>
        <a:solidFill>
          <a:srgbClr val="FF7B69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38C90E-84CC-49C6-9C7F-9C1D7252F64D}">
      <dsp:nvSpPr>
        <dsp:cNvPr id="0" name=""/>
        <dsp:cNvSpPr/>
      </dsp:nvSpPr>
      <dsp:spPr>
        <a:xfrm>
          <a:off x="3910510" y="6940515"/>
          <a:ext cx="5979945" cy="2378026"/>
        </a:xfrm>
        <a:prstGeom prst="roundRect">
          <a:avLst>
            <a:gd name="adj" fmla="val 10000"/>
          </a:avLst>
        </a:prstGeom>
        <a:solidFill>
          <a:srgbClr val="FF7B69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b="1" kern="1200" dirty="0"/>
            <a:t>INEGI</a:t>
          </a:r>
        </a:p>
      </dsp:txBody>
      <dsp:txXfrm>
        <a:off x="3980160" y="7010165"/>
        <a:ext cx="5840645" cy="2238726"/>
      </dsp:txXfrm>
    </dsp:sp>
    <dsp:sp modelId="{CE68A692-2BDE-4157-958B-23C255061BB9}">
      <dsp:nvSpPr>
        <dsp:cNvPr id="0" name=""/>
        <dsp:cNvSpPr/>
      </dsp:nvSpPr>
      <dsp:spPr>
        <a:xfrm>
          <a:off x="11201877" y="2290344"/>
          <a:ext cx="9458711" cy="60443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4400" kern="1200" dirty="0"/>
            <a:t>Acceso</a:t>
          </a:r>
          <a:r>
            <a:rPr lang="es-ES" sz="4400" kern="1200" baseline="0" dirty="0"/>
            <a:t> directo a la herramienta a través del sitio del INEGI en internet, para aplicarse por parte de las Unidades del Estado en sus registros administrativos </a:t>
          </a:r>
          <a:endParaRPr lang="es-ES" sz="4400" kern="1200" dirty="0"/>
        </a:p>
      </dsp:txBody>
      <dsp:txXfrm>
        <a:off x="11340974" y="3724657"/>
        <a:ext cx="9180517" cy="4470931"/>
      </dsp:txXfrm>
    </dsp:sp>
    <dsp:sp modelId="{4E03C46E-288E-4DF5-A637-3E06549719A1}">
      <dsp:nvSpPr>
        <dsp:cNvPr id="0" name=""/>
        <dsp:cNvSpPr/>
      </dsp:nvSpPr>
      <dsp:spPr>
        <a:xfrm>
          <a:off x="14062499" y="1349367"/>
          <a:ext cx="5979945" cy="23780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9352591"/>
                <a:satOff val="-18182"/>
                <a:lumOff val="196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5">
                <a:hueOff val="19352591"/>
                <a:satOff val="-18182"/>
                <a:lumOff val="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b="1" kern="1200" dirty="0"/>
            <a:t>Unidades del Estado</a:t>
          </a:r>
        </a:p>
      </dsp:txBody>
      <dsp:txXfrm>
        <a:off x="14132149" y="1419017"/>
        <a:ext cx="5840645" cy="2238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DC163-C59F-4103-9552-64A50873BD3E}">
      <dsp:nvSpPr>
        <dsp:cNvPr id="0" name=""/>
        <dsp:cNvSpPr/>
      </dsp:nvSpPr>
      <dsp:spPr>
        <a:xfrm>
          <a:off x="0" y="2982999"/>
          <a:ext cx="5948437" cy="4906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b="1" kern="1200" dirty="0"/>
            <a:t>Identificar áreas de oportunidad en materia de capacitación y llevar a cabo su ejecución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b="1" kern="1200" dirty="0"/>
            <a:t>Mejorar el diseño de los programas estadísticos basados en registros administrativos</a:t>
          </a:r>
        </a:p>
      </dsp:txBody>
      <dsp:txXfrm>
        <a:off x="112906" y="3095905"/>
        <a:ext cx="5722625" cy="3629072"/>
      </dsp:txXfrm>
    </dsp:sp>
    <dsp:sp modelId="{3145AB4D-D951-4F79-A48F-49790CF0610C}">
      <dsp:nvSpPr>
        <dsp:cNvPr id="0" name=""/>
        <dsp:cNvSpPr/>
      </dsp:nvSpPr>
      <dsp:spPr>
        <a:xfrm>
          <a:off x="3342828" y="4175393"/>
          <a:ext cx="6585185" cy="6585185"/>
        </a:xfrm>
        <a:prstGeom prst="leftCircularArrow">
          <a:avLst>
            <a:gd name="adj1" fmla="val 3192"/>
            <a:gd name="adj2" fmla="val 393207"/>
            <a:gd name="adj3" fmla="val 2168718"/>
            <a:gd name="adj4" fmla="val 9024489"/>
            <a:gd name="adj5" fmla="val 3724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5375E7-28B5-4390-A8FB-7232579FF8F9}">
      <dsp:nvSpPr>
        <dsp:cNvPr id="0" name=""/>
        <dsp:cNvSpPr/>
      </dsp:nvSpPr>
      <dsp:spPr>
        <a:xfrm>
          <a:off x="1326579" y="6878802"/>
          <a:ext cx="5287500" cy="210266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800" b="1" kern="1200" dirty="0"/>
            <a:t>Oficinas</a:t>
          </a:r>
          <a:r>
            <a:rPr lang="es-ES" sz="5800" kern="1200" dirty="0"/>
            <a:t> </a:t>
          </a:r>
          <a:r>
            <a:rPr lang="es-ES" sz="5800" b="1" kern="1200" dirty="0"/>
            <a:t>Centrales</a:t>
          </a:r>
        </a:p>
      </dsp:txBody>
      <dsp:txXfrm>
        <a:off x="1388164" y="6940387"/>
        <a:ext cx="5164330" cy="1979494"/>
      </dsp:txXfrm>
    </dsp:sp>
    <dsp:sp modelId="{0B715A4D-8C97-4932-8118-2D66F48F924A}">
      <dsp:nvSpPr>
        <dsp:cNvPr id="0" name=""/>
        <dsp:cNvSpPr/>
      </dsp:nvSpPr>
      <dsp:spPr>
        <a:xfrm>
          <a:off x="7615122" y="3023917"/>
          <a:ext cx="5948437" cy="49062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b="1" kern="1200" dirty="0"/>
            <a:t>Establecer metas para mejorar el acopio de registros administrativos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b="1" kern="1200" dirty="0"/>
            <a:t>Evaluar el trabajo operativo de campo para contribuir a la calidad de las estadísticas obtenidas </a:t>
          </a:r>
        </a:p>
      </dsp:txBody>
      <dsp:txXfrm>
        <a:off x="7728028" y="4188155"/>
        <a:ext cx="5722625" cy="3629072"/>
      </dsp:txXfrm>
    </dsp:sp>
    <dsp:sp modelId="{2020A1E3-2E9A-4006-96F6-18B975E6836B}">
      <dsp:nvSpPr>
        <dsp:cNvPr id="0" name=""/>
        <dsp:cNvSpPr/>
      </dsp:nvSpPr>
      <dsp:spPr>
        <a:xfrm>
          <a:off x="10899826" y="-18998"/>
          <a:ext cx="7418322" cy="7418322"/>
        </a:xfrm>
        <a:prstGeom prst="circularArrow">
          <a:avLst>
            <a:gd name="adj1" fmla="val 2834"/>
            <a:gd name="adj2" fmla="val 346115"/>
            <a:gd name="adj3" fmla="val 19476543"/>
            <a:gd name="adj4" fmla="val 12573680"/>
            <a:gd name="adj5" fmla="val 3306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AC48E4-F61F-41B1-86FE-75B07C26A04E}">
      <dsp:nvSpPr>
        <dsp:cNvPr id="0" name=""/>
        <dsp:cNvSpPr/>
      </dsp:nvSpPr>
      <dsp:spPr>
        <a:xfrm>
          <a:off x="8936997" y="1972585"/>
          <a:ext cx="5287500" cy="2102664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800" b="1" kern="1200" dirty="0"/>
            <a:t>Estructura</a:t>
          </a:r>
        </a:p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800" b="1" kern="1200" dirty="0"/>
            <a:t>Territorial</a:t>
          </a:r>
        </a:p>
      </dsp:txBody>
      <dsp:txXfrm>
        <a:off x="8998582" y="2034170"/>
        <a:ext cx="5164330" cy="1979494"/>
      </dsp:txXfrm>
    </dsp:sp>
    <dsp:sp modelId="{EE1091DC-3BC0-4EA4-A3AE-18F63523446B}">
      <dsp:nvSpPr>
        <dsp:cNvPr id="0" name=""/>
        <dsp:cNvSpPr/>
      </dsp:nvSpPr>
      <dsp:spPr>
        <a:xfrm>
          <a:off x="15225539" y="2575623"/>
          <a:ext cx="6075496" cy="580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b="1" kern="1200" dirty="0"/>
            <a:t>Disponer de indicadores de calidad de los Programas Estadísticos elaborados a partir de registros administrativos para una mejor interpretación de los resultados y sus características</a:t>
          </a:r>
        </a:p>
      </dsp:txBody>
      <dsp:txXfrm>
        <a:off x="15359226" y="2709310"/>
        <a:ext cx="5808122" cy="4297041"/>
      </dsp:txXfrm>
    </dsp:sp>
    <dsp:sp modelId="{EECA5A3D-08EF-4585-AFF2-FBA0ADDCA559}">
      <dsp:nvSpPr>
        <dsp:cNvPr id="0" name=""/>
        <dsp:cNvSpPr/>
      </dsp:nvSpPr>
      <dsp:spPr>
        <a:xfrm>
          <a:off x="16610944" y="6882027"/>
          <a:ext cx="5287500" cy="21026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9352591"/>
                <a:satOff val="-18182"/>
                <a:lumOff val="196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5">
                <a:hueOff val="19352591"/>
                <a:satOff val="-18182"/>
                <a:lumOff val="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800" b="1" kern="1200" dirty="0"/>
            <a:t>Usuarios</a:t>
          </a:r>
        </a:p>
      </dsp:txBody>
      <dsp:txXfrm>
        <a:off x="16672529" y="6943612"/>
        <a:ext cx="5164330" cy="19794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60B6B-A4BE-4B36-951B-DB7855944E46}">
      <dsp:nvSpPr>
        <dsp:cNvPr id="0" name=""/>
        <dsp:cNvSpPr/>
      </dsp:nvSpPr>
      <dsp:spPr>
        <a:xfrm>
          <a:off x="-11633856" y="-1776354"/>
          <a:ext cx="13848955" cy="13848955"/>
        </a:xfrm>
        <a:prstGeom prst="blockArc">
          <a:avLst>
            <a:gd name="adj1" fmla="val 18900000"/>
            <a:gd name="adj2" fmla="val 2700000"/>
            <a:gd name="adj3" fmla="val 156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583A6C-3725-4741-BB4F-398C2977DEA1}">
      <dsp:nvSpPr>
        <dsp:cNvPr id="0" name=""/>
        <dsp:cNvSpPr/>
      </dsp:nvSpPr>
      <dsp:spPr>
        <a:xfrm>
          <a:off x="1429119" y="1007045"/>
          <a:ext cx="21261575" cy="210440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4529" tIns="111760" rIns="111760" bIns="111760" numCol="1" spcCol="1270" anchor="ctr" anchorCtr="0">
          <a:noAutofit/>
        </a:bodyPr>
        <a:lstStyle/>
        <a:p>
          <a:pPr marL="0" lvl="0" indent="0" algn="just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400" b="1" kern="1200" dirty="0"/>
            <a:t>El Grupo de Trabajo de Registros Administrativos se ha convertido en el foro institucional para fortalecer y mejorar los programas estadísticos basados en el aprovechamiento de registros administrativos</a:t>
          </a:r>
          <a:endParaRPr lang="es-ES" sz="4400" b="1" kern="1200" dirty="0"/>
        </a:p>
      </dsp:txBody>
      <dsp:txXfrm>
        <a:off x="1429119" y="1007045"/>
        <a:ext cx="21261575" cy="2104408"/>
      </dsp:txXfrm>
    </dsp:sp>
    <dsp:sp modelId="{317C328C-93A5-4CED-8DE2-5F40A6B1E4C0}">
      <dsp:nvSpPr>
        <dsp:cNvPr id="0" name=""/>
        <dsp:cNvSpPr/>
      </dsp:nvSpPr>
      <dsp:spPr>
        <a:xfrm>
          <a:off x="142088" y="772218"/>
          <a:ext cx="2574061" cy="2574061"/>
        </a:xfrm>
        <a:prstGeom prst="ellipse">
          <a:avLst/>
        </a:prstGeom>
        <a:solidFill>
          <a:srgbClr val="EBF7FF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49094-981D-4A63-B6C7-7B453EBE1206}">
      <dsp:nvSpPr>
        <dsp:cNvPr id="0" name=""/>
        <dsp:cNvSpPr/>
      </dsp:nvSpPr>
      <dsp:spPr>
        <a:xfrm>
          <a:off x="2177656" y="3636912"/>
          <a:ext cx="20513038" cy="3022422"/>
        </a:xfrm>
        <a:prstGeom prst="rect">
          <a:avLst/>
        </a:prstGeom>
        <a:solidFill>
          <a:schemeClr val="accent4">
            <a:hueOff val="-1360277"/>
            <a:satOff val="2381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4529" tIns="106680" rIns="106680" bIns="106680" numCol="1" spcCol="1270" anchor="ctr" anchorCtr="0">
          <a:noAutofit/>
        </a:bodyPr>
        <a:lstStyle/>
        <a:p>
          <a:pPr marL="0" lvl="0" indent="0" algn="just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200" b="1" kern="1200" dirty="0"/>
            <a:t>Este Grupo se encuentra preparando los Lineamientos para aprovechamiento estadístico de registros administrativos, los cuales se difundirán para su aplicación en el SNIEG; asimismo, establece las ventanillas únicas y actividades coordinadas a través de convenios de colaboración con las Unidades del Estado, entre otros aspectos</a:t>
          </a:r>
          <a:endParaRPr lang="es-ES" sz="4200" b="1" kern="1200" dirty="0"/>
        </a:p>
      </dsp:txBody>
      <dsp:txXfrm>
        <a:off x="2177656" y="3636912"/>
        <a:ext cx="20513038" cy="3022422"/>
      </dsp:txXfrm>
    </dsp:sp>
    <dsp:sp modelId="{6ECEACCA-6DAF-43AA-8CC4-4AF7E5EA5E8D}">
      <dsp:nvSpPr>
        <dsp:cNvPr id="0" name=""/>
        <dsp:cNvSpPr/>
      </dsp:nvSpPr>
      <dsp:spPr>
        <a:xfrm>
          <a:off x="890625" y="3861092"/>
          <a:ext cx="2574061" cy="2574061"/>
        </a:xfrm>
        <a:prstGeom prst="ellipse">
          <a:avLst/>
        </a:prstGeom>
        <a:solidFill>
          <a:srgbClr val="FFEEDD"/>
        </a:solidFill>
        <a:ln w="25400" cap="flat" cmpd="sng" algn="ctr">
          <a:solidFill>
            <a:schemeClr val="accent4">
              <a:hueOff val="-1360277"/>
              <a:satOff val="2381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F98E1-4F79-4DE9-BAEF-2130506CD9CD}">
      <dsp:nvSpPr>
        <dsp:cNvPr id="0" name=""/>
        <dsp:cNvSpPr/>
      </dsp:nvSpPr>
      <dsp:spPr>
        <a:xfrm>
          <a:off x="1429119" y="7207970"/>
          <a:ext cx="21261575" cy="2058055"/>
        </a:xfrm>
        <a:prstGeom prst="rect">
          <a:avLst/>
        </a:prstGeom>
        <a:solidFill>
          <a:schemeClr val="accent4">
            <a:hueOff val="-2720555"/>
            <a:satOff val="4762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4529" tIns="111760" rIns="111760" bIns="111760" numCol="1" spcCol="1270" anchor="ctr" anchorCtr="0">
          <a:noAutofit/>
        </a:bodyPr>
        <a:lstStyle/>
        <a:p>
          <a:pPr marL="0" lvl="0" indent="0" algn="just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400" b="1" kern="1200" dirty="0"/>
            <a:t>Asimismo, colabora en la preparación de cursos de capacitación dirigidos inicialmente a la estructura territorial que recolecta registros administrativos</a:t>
          </a:r>
        </a:p>
      </dsp:txBody>
      <dsp:txXfrm>
        <a:off x="1429119" y="7207970"/>
        <a:ext cx="21261575" cy="2058055"/>
      </dsp:txXfrm>
    </dsp:sp>
    <dsp:sp modelId="{3B3B8B70-D8A6-4915-82C6-CACBCF766CD5}">
      <dsp:nvSpPr>
        <dsp:cNvPr id="0" name=""/>
        <dsp:cNvSpPr/>
      </dsp:nvSpPr>
      <dsp:spPr>
        <a:xfrm>
          <a:off x="142088" y="6949966"/>
          <a:ext cx="2574061" cy="2574061"/>
        </a:xfrm>
        <a:prstGeom prst="ellipse">
          <a:avLst/>
        </a:prstGeom>
        <a:solidFill>
          <a:srgbClr val="FFDAD5"/>
        </a:solidFill>
        <a:ln w="25400" cap="flat" cmpd="sng" algn="ctr">
          <a:solidFill>
            <a:schemeClr val="accent4">
              <a:hueOff val="-2720555"/>
              <a:satOff val="4762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88825A-E44E-4D9E-A625-F3EB3C9FCF3F}" type="datetimeFigureOut">
              <a:rPr lang="es-MX" smtClean="0"/>
              <a:t>12/11/2019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D8E858-314E-4A7A-B84C-C744F50041B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6912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dirty="0"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048545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448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5.png" descr="imag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14"/>
            <a:ext cx="24384001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1689103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F58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3" y="3149600"/>
            <a:ext cx="21005800" cy="929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pic>
        <p:nvPicPr>
          <p:cNvPr id="108" name="INEGI2018-Plantilla_Pleca Logo.png" descr="INEGI2018-Plantilla_Pleca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697" y="11669981"/>
            <a:ext cx="24409400" cy="20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2" y="13081001"/>
            <a:ext cx="453237" cy="461059"/>
          </a:xfrm>
          <a:prstGeom prst="rect">
            <a:avLst/>
          </a:prstGeom>
        </p:spPr>
        <p:txBody>
          <a:bodyPr/>
          <a:lstStyle/>
          <a:p>
            <a:pPr algn="l" defTabSz="2438430" hangingPunct="1"/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Calibri"/>
                <a:cs typeface="Helvetica"/>
              </a:rPr>
              <a:pPr algn="l" defTabSz="2438430" hangingPunct="1"/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Calibri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1792964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12/11/2019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6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1219200" y="520701"/>
            <a:ext cx="10773835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19200" y="3017573"/>
            <a:ext cx="10773835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12386737" y="520701"/>
            <a:ext cx="10778067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386737" y="3017573"/>
            <a:ext cx="10778067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12/11/2019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31979" y="11850555"/>
            <a:ext cx="2473595" cy="146185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77842708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i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12/11/2019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5279232" y="2633531"/>
            <a:ext cx="13825536" cy="4032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867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Conociendo México</a:t>
            </a:r>
          </a:p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01 800 111 46 34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www.inegi.org.mx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atencion.usuarios@inegi.org.mx</a:t>
            </a:r>
          </a:p>
        </p:txBody>
      </p:sp>
      <p:grpSp>
        <p:nvGrpSpPr>
          <p:cNvPr id="7" name="6 Grupo"/>
          <p:cNvGrpSpPr/>
          <p:nvPr userDrawn="1"/>
        </p:nvGrpSpPr>
        <p:grpSpPr>
          <a:xfrm>
            <a:off x="3551040" y="7626088"/>
            <a:ext cx="7517861" cy="1500867"/>
            <a:chOff x="1320754" y="4725144"/>
            <a:chExt cx="2819198" cy="562825"/>
          </a:xfrm>
        </p:grpSpPr>
        <p:pic>
          <p:nvPicPr>
            <p:cNvPr id="8" name="7 Imagen" descr="twitt.png"/>
            <p:cNvPicPr>
              <a:picLocks noChangeAspect="1"/>
            </p:cNvPicPr>
            <p:nvPr userDrawn="1"/>
          </p:nvPicPr>
          <p:blipFill>
            <a:blip r:embed="rId3" cstate="print">
              <a:lum bright="-10000"/>
            </a:blip>
            <a:stretch>
              <a:fillRect/>
            </a:stretch>
          </p:blipFill>
          <p:spPr>
            <a:xfrm>
              <a:off x="1320754" y="4725144"/>
              <a:ext cx="566777" cy="562825"/>
            </a:xfrm>
            <a:prstGeom prst="rect">
              <a:avLst/>
            </a:prstGeom>
          </p:spPr>
        </p:pic>
        <p:sp>
          <p:nvSpPr>
            <p:cNvPr id="9" name="8 CuadroTexto"/>
            <p:cNvSpPr txBox="1"/>
            <p:nvPr userDrawn="1"/>
          </p:nvSpPr>
          <p:spPr>
            <a:xfrm>
              <a:off x="1835696" y="4858274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@inegi_informa</a:t>
              </a:r>
            </a:p>
          </p:txBody>
        </p:sp>
      </p:grpSp>
      <p:grpSp>
        <p:nvGrpSpPr>
          <p:cNvPr id="10" name="9 Grupo"/>
          <p:cNvGrpSpPr/>
          <p:nvPr userDrawn="1"/>
        </p:nvGrpSpPr>
        <p:grpSpPr>
          <a:xfrm>
            <a:off x="15264341" y="7626088"/>
            <a:ext cx="7727728" cy="1500867"/>
            <a:chOff x="5652120" y="4725144"/>
            <a:chExt cx="2897898" cy="562825"/>
          </a:xfrm>
        </p:grpSpPr>
        <p:pic>
          <p:nvPicPr>
            <p:cNvPr id="11" name="10 Imagen" descr="face.png"/>
            <p:cNvPicPr>
              <a:picLocks noChangeAspect="1"/>
            </p:cNvPicPr>
            <p:nvPr userDrawn="1"/>
          </p:nvPicPr>
          <p:blipFill>
            <a:blip r:embed="rId4" cstate="print">
              <a:lum bright="-10000"/>
            </a:blip>
            <a:stretch>
              <a:fillRect/>
            </a:stretch>
          </p:blipFill>
          <p:spPr>
            <a:xfrm>
              <a:off x="5652120" y="4725144"/>
              <a:ext cx="568358" cy="562825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 userDrawn="1"/>
          </p:nvSpPr>
          <p:spPr>
            <a:xfrm>
              <a:off x="6245762" y="4887848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INEGI Informa</a:t>
              </a:r>
            </a:p>
          </p:txBody>
        </p:sp>
      </p:grpSp>
      <p:pic>
        <p:nvPicPr>
          <p:cNvPr id="17" name="16 Imagen" descr="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9695724" y="9930343"/>
            <a:ext cx="4933432" cy="291557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00651438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Marcador de contenido 2"/>
          <p:cNvSpPr txBox="1">
            <a:spLocks noGrp="1"/>
          </p:cNvSpPr>
          <p:nvPr>
            <p:ph type="body" idx="13"/>
          </p:nvPr>
        </p:nvSpPr>
        <p:spPr>
          <a:xfrm>
            <a:off x="1436915" y="2330246"/>
            <a:ext cx="21267510" cy="9379974"/>
          </a:xfrm>
          <a:prstGeom prst="rect">
            <a:avLst/>
          </a:prstGeom>
        </p:spPr>
        <p:txBody>
          <a:bodyPr/>
          <a:lstStyle>
            <a:lvl1pPr marL="635000" indent="-635000"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0"/>
              </a:spcBef>
              <a:buClr>
                <a:srgbClr val="0074C8"/>
              </a:buClr>
              <a:defRPr sz="45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Haga clic para modificar el texto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1"/>
            <a:r>
              <a:t>Segundo nivel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2"/>
            <a:r>
              <a:t>Tercer nivel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3"/>
            <a:r>
              <a:t>Cuarto nivel</a:t>
            </a:r>
            <a:endParaRPr>
              <a:latin typeface="+mj-lt"/>
              <a:ea typeface="+mj-ea"/>
              <a:cs typeface="+mj-cs"/>
              <a:sym typeface="Helvetica Neue"/>
            </a:endParaRPr>
          </a:p>
          <a:p>
            <a:pPr lvl="4"/>
            <a:r>
              <a:t>Quinto nivel</a:t>
            </a:r>
          </a:p>
        </p:txBody>
      </p:sp>
      <p:sp>
        <p:nvSpPr>
          <p:cNvPr id="59" name="Título 1"/>
          <p:cNvSpPr txBox="1">
            <a:spLocks noGrp="1"/>
          </p:cNvSpPr>
          <p:nvPr>
            <p:ph type="body" sz="quarter" idx="14"/>
          </p:nvPr>
        </p:nvSpPr>
        <p:spPr>
          <a:xfrm>
            <a:off x="1436914" y="365124"/>
            <a:ext cx="21267510" cy="168320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9000" b="1">
                <a:solidFill>
                  <a:srgbClr val="002F5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 para editar título</a:t>
            </a:r>
          </a:p>
        </p:txBody>
      </p:sp>
      <p:sp>
        <p:nvSpPr>
          <p:cNvPr id="60" name="Title Text"/>
          <p:cNvSpPr txBox="1">
            <a:spLocks noGrp="1"/>
          </p:cNvSpPr>
          <p:nvPr>
            <p:ph type="body" sz="quarter" idx="15" hasCustomPrompt="1"/>
          </p:nvPr>
        </p:nvSpPr>
        <p:spPr>
          <a:xfrm>
            <a:off x="6955970" y="12466122"/>
            <a:ext cx="16949060" cy="94281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6000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MX" dirty="0"/>
              <a:t>Indicadores de precisión y confiabilidad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9366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ector recto 6"/>
          <p:cNvSpPr/>
          <p:nvPr/>
        </p:nvSpPr>
        <p:spPr>
          <a:xfrm>
            <a:off x="9098699" y="7894779"/>
            <a:ext cx="0" cy="2188032"/>
          </a:xfrm>
          <a:prstGeom prst="line">
            <a:avLst/>
          </a:prstGeom>
          <a:ln w="57150">
            <a:solidFill>
              <a:srgbClr val="002060"/>
            </a:solidFill>
            <a:miter lim="400000"/>
          </a:ln>
        </p:spPr>
        <p:txBody>
          <a:bodyPr lIns="45717" tIns="45717" rIns="45717" bIns="45717"/>
          <a:lstStyle/>
          <a:p>
            <a:pPr marL="0" marR="0" lvl="0" indent="0" algn="l" defTabSz="24384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9399957" y="7934506"/>
            <a:ext cx="14722619" cy="551694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2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6180782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5.png" descr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2141823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1689103" y="355600"/>
            <a:ext cx="21005800" cy="2286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F58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3" y="3149600"/>
            <a:ext cx="21005800" cy="929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pic>
        <p:nvPicPr>
          <p:cNvPr id="108" name="INEGI2018-Plantilla_Pleca Logo.png" descr="INEGI2018-Plantilla_Pleca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697" y="11669981"/>
            <a:ext cx="24409400" cy="20748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2" y="13081001"/>
            <a:ext cx="453237" cy="461059"/>
          </a:xfrm>
          <a:prstGeom prst="rect">
            <a:avLst/>
          </a:prstGeom>
        </p:spPr>
        <p:txBody>
          <a:bodyPr/>
          <a:lstStyle/>
          <a:p>
            <a:pPr algn="l" defTabSz="2438430" hangingPunct="1"/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Calibri"/>
                <a:cs typeface="Helvetica"/>
              </a:rPr>
              <a:pPr algn="l" defTabSz="2438430" hangingPunct="1"/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Calibri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4119539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12/11/2019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69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1219200" y="520701"/>
            <a:ext cx="10773835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19200" y="3017573"/>
            <a:ext cx="10773835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12386737" y="520701"/>
            <a:ext cx="10778067" cy="2112832"/>
          </a:xfrm>
        </p:spPr>
        <p:txBody>
          <a:bodyPr anchor="b"/>
          <a:lstStyle>
            <a:lvl1pPr marL="0" indent="0" algn="ctr">
              <a:buNone/>
              <a:defRPr sz="6400" b="1"/>
            </a:lvl1pPr>
            <a:lvl2pPr marL="1219215" indent="0">
              <a:buNone/>
              <a:defRPr sz="5333" b="1"/>
            </a:lvl2pPr>
            <a:lvl3pPr marL="2438430" indent="0">
              <a:buNone/>
              <a:defRPr sz="4800" b="1"/>
            </a:lvl3pPr>
            <a:lvl4pPr marL="3657646" indent="0">
              <a:buNone/>
              <a:defRPr sz="4267" b="1"/>
            </a:lvl4pPr>
            <a:lvl5pPr marL="4876861" indent="0">
              <a:buNone/>
              <a:defRPr sz="4267" b="1"/>
            </a:lvl5pPr>
            <a:lvl6pPr marL="6096076" indent="0">
              <a:buNone/>
              <a:defRPr sz="4267" b="1"/>
            </a:lvl6pPr>
            <a:lvl7pPr marL="7315291" indent="0">
              <a:buNone/>
              <a:defRPr sz="4267" b="1"/>
            </a:lvl7pPr>
            <a:lvl8pPr marL="8534507" indent="0">
              <a:buNone/>
              <a:defRPr sz="4267" b="1"/>
            </a:lvl8pPr>
            <a:lvl9pPr marL="9753722" indent="0">
              <a:buNone/>
              <a:defRPr sz="4267" b="1"/>
            </a:lvl9pPr>
          </a:lstStyle>
          <a:p>
            <a:pPr lvl="0"/>
            <a:r>
              <a:rPr lang="es-ES" dirty="0"/>
              <a:t>Haga clic para escribir el título de la columna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386737" y="3017573"/>
            <a:ext cx="10778067" cy="8640960"/>
          </a:xfrm>
        </p:spPr>
        <p:txBody>
          <a:bodyPr/>
          <a:lstStyle>
            <a:lvl1pPr>
              <a:defRPr sz="6400"/>
            </a:lvl1pPr>
            <a:lvl2pPr>
              <a:defRPr sz="5333"/>
            </a:lvl2pPr>
            <a:lvl3pPr>
              <a:defRPr sz="480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12/11/2019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10 Imagen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31979" y="11850555"/>
            <a:ext cx="2473595" cy="146185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1787977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id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A00BA0E2-91EA-4CA1-A686-B7537AAAA90E}" type="datetimeFigureOut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12/11/2019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1"/>
          </a:xfrm>
          <a:prstGeom prst="rect">
            <a:avLst/>
          </a:prstGeom>
        </p:spPr>
        <p:txBody>
          <a:bodyPr/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fld id="{DB5DEE76-20D1-401A-8AAC-2934CE8E22A3}" type="slidenum">
              <a:rPr lang="es-MX" sz="4800" kern="120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l" defTabSz="2438430" fontAlgn="base" hangingPunct="1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MX" sz="4800" kern="120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5279232" y="2633531"/>
            <a:ext cx="13825536" cy="4032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867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Conociendo México</a:t>
            </a:r>
          </a:p>
          <a:p>
            <a:pPr marL="0" marR="0" lvl="0" indent="0" algn="ctr" defTabSz="24384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01 800 111 46 34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www.inegi.org.mx</a:t>
            </a:r>
          </a:p>
          <a:p>
            <a:pPr marL="0" marR="0" lvl="0" indent="0" algn="ctr" defTabSz="24384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1" i="0" u="none" strike="noStrike" kern="15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itchFamily="34" charset="0"/>
                <a:cs typeface="Helvetica"/>
              </a:rPr>
              <a:t>atencion.usuarios@inegi.org.mx</a:t>
            </a:r>
          </a:p>
        </p:txBody>
      </p:sp>
      <p:grpSp>
        <p:nvGrpSpPr>
          <p:cNvPr id="7" name="6 Grupo"/>
          <p:cNvGrpSpPr/>
          <p:nvPr userDrawn="1"/>
        </p:nvGrpSpPr>
        <p:grpSpPr>
          <a:xfrm>
            <a:off x="3551040" y="7626088"/>
            <a:ext cx="7517861" cy="1500867"/>
            <a:chOff x="1320754" y="4725144"/>
            <a:chExt cx="2819198" cy="562825"/>
          </a:xfrm>
        </p:grpSpPr>
        <p:pic>
          <p:nvPicPr>
            <p:cNvPr id="8" name="7 Imagen" descr="twitt.png"/>
            <p:cNvPicPr>
              <a:picLocks noChangeAspect="1"/>
            </p:cNvPicPr>
            <p:nvPr userDrawn="1"/>
          </p:nvPicPr>
          <p:blipFill>
            <a:blip r:embed="rId3" cstate="print">
              <a:lum bright="-10000"/>
            </a:blip>
            <a:stretch>
              <a:fillRect/>
            </a:stretch>
          </p:blipFill>
          <p:spPr>
            <a:xfrm>
              <a:off x="1320754" y="4725144"/>
              <a:ext cx="566777" cy="562825"/>
            </a:xfrm>
            <a:prstGeom prst="rect">
              <a:avLst/>
            </a:prstGeom>
          </p:spPr>
        </p:pic>
        <p:sp>
          <p:nvSpPr>
            <p:cNvPr id="9" name="8 CuadroTexto"/>
            <p:cNvSpPr txBox="1"/>
            <p:nvPr userDrawn="1"/>
          </p:nvSpPr>
          <p:spPr>
            <a:xfrm>
              <a:off x="1835696" y="4858274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@inegi_informa</a:t>
              </a:r>
            </a:p>
          </p:txBody>
        </p:sp>
      </p:grpSp>
      <p:grpSp>
        <p:nvGrpSpPr>
          <p:cNvPr id="10" name="9 Grupo"/>
          <p:cNvGrpSpPr/>
          <p:nvPr userDrawn="1"/>
        </p:nvGrpSpPr>
        <p:grpSpPr>
          <a:xfrm>
            <a:off x="15264341" y="7626088"/>
            <a:ext cx="7727728" cy="1500867"/>
            <a:chOff x="5652120" y="4725144"/>
            <a:chExt cx="2897898" cy="562825"/>
          </a:xfrm>
        </p:grpSpPr>
        <p:pic>
          <p:nvPicPr>
            <p:cNvPr id="11" name="10 Imagen" descr="face.png"/>
            <p:cNvPicPr>
              <a:picLocks noChangeAspect="1"/>
            </p:cNvPicPr>
            <p:nvPr userDrawn="1"/>
          </p:nvPicPr>
          <p:blipFill>
            <a:blip r:embed="rId4" cstate="print">
              <a:lum bright="-10000"/>
            </a:blip>
            <a:stretch>
              <a:fillRect/>
            </a:stretch>
          </p:blipFill>
          <p:spPr>
            <a:xfrm>
              <a:off x="5652120" y="4725144"/>
              <a:ext cx="568358" cy="562825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 userDrawn="1"/>
          </p:nvSpPr>
          <p:spPr>
            <a:xfrm>
              <a:off x="6245762" y="4887848"/>
              <a:ext cx="2304256" cy="311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4384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800" b="1" i="0" u="none" strike="noStrike" kern="15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Helvetica" pitchFamily="34" charset="0"/>
                  <a:cs typeface="Helvetica"/>
                </a:rPr>
                <a:t>INEGI Informa</a:t>
              </a:r>
            </a:p>
          </p:txBody>
        </p:sp>
      </p:grpSp>
      <p:pic>
        <p:nvPicPr>
          <p:cNvPr id="17" name="16 Imagen" descr="logo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9695724" y="9930343"/>
            <a:ext cx="4933432" cy="2915571"/>
          </a:xfrm>
          <a:prstGeom prst="rect">
            <a:avLst/>
          </a:prstGeom>
          <a:effectLst>
            <a:glow rad="228600">
              <a:srgbClr val="00206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38318170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ector recto 6"/>
          <p:cNvSpPr/>
          <p:nvPr/>
        </p:nvSpPr>
        <p:spPr>
          <a:xfrm>
            <a:off x="9098699" y="7894779"/>
            <a:ext cx="0" cy="2188032"/>
          </a:xfrm>
          <a:prstGeom prst="line">
            <a:avLst/>
          </a:prstGeom>
          <a:ln w="57150">
            <a:solidFill>
              <a:srgbClr val="002060"/>
            </a:solidFill>
            <a:miter lim="400000"/>
          </a:ln>
        </p:spPr>
        <p:txBody>
          <a:bodyPr lIns="45717" tIns="45717" rIns="45717" bIns="45717"/>
          <a:lstStyle/>
          <a:p>
            <a:pPr marL="0" marR="0" lvl="0" indent="0" algn="l" defTabSz="24384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9399957" y="7934506"/>
            <a:ext cx="14722619" cy="551694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12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618602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i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5.png" descr="image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3811318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714"/>
            <a:ext cx="24384001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8FD27312-7495-402A-9290-2B1BB3856F18}"/>
              </a:ext>
            </a:extLst>
          </p:cNvPr>
          <p:cNvSpPr txBox="1">
            <a:spLocks/>
          </p:cNvSpPr>
          <p:nvPr userDrawn="1"/>
        </p:nvSpPr>
        <p:spPr>
          <a:xfrm>
            <a:off x="6955970" y="12466122"/>
            <a:ext cx="16949060" cy="942812"/>
          </a:xfrm>
          <a:prstGeom prst="rect">
            <a:avLst/>
          </a:prstGeom>
        </p:spPr>
        <p:txBody>
          <a:bodyPr/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0" i="0" u="none" strike="noStrike" cap="none" spc="0" baseline="0">
                <a:ln>
                  <a:noFill/>
                </a:ln>
                <a:solidFill>
                  <a:srgbClr val="092F57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hangingPunct="1"/>
            <a:r>
              <a:rPr lang="es-MX" dirty="0"/>
              <a:t>Indicadores de precisión y confiabilidad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91073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ransition spd="med"/>
  <p:hf hdr="0" ftr="0" dt="0"/>
  <p:txStyles>
    <p:titleStyle>
      <a:lvl1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1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2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32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40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4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5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6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71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emplate_PPT_Luque_20190124-1454_Interior.png" descr="Template_PPT_Luque_20190124-1454_Interior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0" y="1716"/>
            <a:ext cx="24384000" cy="137125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66101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ransition spd="med"/>
  <p:hf hdr="0" ftr="0" dt="0"/>
  <p:txStyles>
    <p:titleStyle>
      <a:lvl1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1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2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32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40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810048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445056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80064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715071" marR="0" indent="-635008" algn="l" defTabSz="825512" rtl="0" eaLnBrk="1" latinLnBrk="0" hangingPunct="1">
        <a:lnSpc>
          <a:spcPct val="100000"/>
        </a:lnSpc>
        <a:spcBef>
          <a:spcPts val="5901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r" defTabSz="825512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ítulo 2"/>
          <p:cNvSpPr txBox="1">
            <a:spLocks noGrp="1"/>
          </p:cNvSpPr>
          <p:nvPr>
            <p:ph type="title"/>
          </p:nvPr>
        </p:nvSpPr>
        <p:spPr>
          <a:xfrm>
            <a:off x="8315325" y="5857875"/>
            <a:ext cx="15629399" cy="59170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/>
            <a:r>
              <a:rPr lang="en-US" sz="8000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br>
              <a:rPr lang="en-US" sz="8000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s-MX" sz="8800" dirty="0"/>
              <a:t>Uso de los Registros Administrativos para</a:t>
            </a:r>
            <a:br>
              <a:rPr lang="es-MX" sz="8800" dirty="0"/>
            </a:br>
            <a:r>
              <a:rPr lang="es-MX" sz="8800" dirty="0"/>
              <a:t> fines estadísticos</a:t>
            </a:r>
            <a:endParaRPr sz="7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812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61895" y="12378581"/>
            <a:ext cx="13673082" cy="930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35467" tIns="135467" rIns="135467" bIns="135467" numCol="1" spcCol="38100" rtlCol="0" anchor="ctr">
            <a:spAutoFit/>
          </a:bodyPr>
          <a:lstStyle/>
          <a:p>
            <a:pPr defTabSz="2201361"/>
            <a:r>
              <a:rPr lang="es-MX" sz="4267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Uso de registros administrativos para fines estadísticos</a:t>
            </a:r>
            <a:endParaRPr lang="es-ES_tradnl" sz="4267" kern="12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Resultado de imagen para sener logo"/>
          <p:cNvSpPr>
            <a:spLocks noChangeAspect="1" noChangeArrowheads="1"/>
          </p:cNvSpPr>
          <p:nvPr/>
        </p:nvSpPr>
        <p:spPr bwMode="auto">
          <a:xfrm>
            <a:off x="414867" y="-385234"/>
            <a:ext cx="812800" cy="8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43840" tIns="121920" rIns="243840" bIns="121920" numCol="1" anchor="t" anchorCtr="0" compatLnSpc="1">
            <a:prstTxWarp prst="textNoShape">
              <a:avLst/>
            </a:prstTxWarp>
          </a:bodyPr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endParaRPr lang="es-MX" sz="48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551217" y="2360617"/>
            <a:ext cx="22253677" cy="85356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857250" marR="0" indent="-8572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6600" b="1" kern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Estrategia de Evaluación de la calidad</a:t>
            </a:r>
          </a:p>
          <a:p>
            <a:pPr marL="857250" marR="0" indent="-8572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s-MX" sz="6600" b="1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44788" marR="0" indent="-8572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MX" sz="6600" kern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Herramienta de Evaluación de la Calidad de los Registros Administrativos (HECRA)</a:t>
            </a:r>
          </a:p>
          <a:p>
            <a:pPr marL="2744788" marR="0" indent="-8572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es-MX" sz="2000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87538"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6600" kern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Indicadores de Precisión y Confiabilidad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MX" sz="6600" b="1" kern="12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57250" marR="0" indent="-8572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sz="6600" b="1" kern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Fortalecimiento de los programas de registros administrativos</a:t>
            </a: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551217" y="365124"/>
            <a:ext cx="21267510" cy="1683208"/>
          </a:xfrm>
          <a:prstGeom prst="rect">
            <a:avLst/>
          </a:prstGeom>
        </p:spPr>
        <p:txBody>
          <a:bodyPr/>
          <a:lstStyle>
            <a:lvl1pPr marL="63500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127001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2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32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40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4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5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6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71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 algn="ctr">
              <a:buNone/>
            </a:pPr>
            <a:r>
              <a:rPr lang="es-MX" sz="9000" b="1" dirty="0">
                <a:solidFill>
                  <a:srgbClr val="002F58"/>
                </a:solidFill>
                <a:latin typeface="Arial"/>
                <a:ea typeface="Arial"/>
                <a:cs typeface="Arial"/>
                <a:sym typeface="Arial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59961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61895" y="12378581"/>
            <a:ext cx="13673082" cy="930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35467" tIns="135467" rIns="135467" bIns="135467" numCol="1" spcCol="38100" rtlCol="0" anchor="ctr">
            <a:spAutoFit/>
          </a:bodyPr>
          <a:lstStyle/>
          <a:p>
            <a:pPr defTabSz="2201361"/>
            <a:r>
              <a:rPr lang="es-MX" sz="4267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Uso de registros administrativos para fines estadísticos</a:t>
            </a:r>
            <a:endParaRPr lang="es-ES_tradnl" sz="4267" kern="12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Resultado de imagen para sener logo"/>
          <p:cNvSpPr>
            <a:spLocks noChangeAspect="1" noChangeArrowheads="1"/>
          </p:cNvSpPr>
          <p:nvPr/>
        </p:nvSpPr>
        <p:spPr bwMode="auto">
          <a:xfrm>
            <a:off x="414867" y="-385234"/>
            <a:ext cx="812800" cy="8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43840" tIns="121920" rIns="243840" bIns="121920" numCol="1" anchor="t" anchorCtr="0" compatLnSpc="1">
            <a:prstTxWarp prst="textNoShape">
              <a:avLst/>
            </a:prstTxWarp>
          </a:bodyPr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endParaRPr lang="es-MX" sz="48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551217" y="365124"/>
            <a:ext cx="21267510" cy="1683208"/>
          </a:xfrm>
          <a:prstGeom prst="rect">
            <a:avLst/>
          </a:prstGeom>
        </p:spPr>
        <p:txBody>
          <a:bodyPr/>
          <a:lstStyle>
            <a:lvl1pPr marL="63500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127001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2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32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40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4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5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6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71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>
              <a:buNone/>
            </a:pPr>
            <a:r>
              <a:rPr lang="es-MX" sz="9000" b="1" dirty="0">
                <a:solidFill>
                  <a:srgbClr val="002F58"/>
                </a:solidFill>
                <a:latin typeface="Arial"/>
                <a:ea typeface="Arial"/>
                <a:cs typeface="Arial"/>
              </a:rPr>
              <a:t>Estrategia de evaluación de la calidad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324987662"/>
              </p:ext>
            </p:extLst>
          </p:nvPr>
        </p:nvGraphicFramePr>
        <p:xfrm>
          <a:off x="1440426" y="1005560"/>
          <a:ext cx="22943574" cy="10954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53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61895" y="12378581"/>
            <a:ext cx="13673082" cy="930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35467" tIns="135467" rIns="135467" bIns="135467" numCol="1" spcCol="38100" rtlCol="0" anchor="ctr">
            <a:spAutoFit/>
          </a:bodyPr>
          <a:lstStyle/>
          <a:p>
            <a:pPr defTabSz="2201361"/>
            <a:r>
              <a:rPr lang="es-MX" sz="4267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Uso de registros administrativos para fines estadísticos</a:t>
            </a:r>
            <a:endParaRPr lang="es-ES_tradnl" sz="4267" kern="12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Resultado de imagen para sener logo"/>
          <p:cNvSpPr>
            <a:spLocks noChangeAspect="1" noChangeArrowheads="1"/>
          </p:cNvSpPr>
          <p:nvPr/>
        </p:nvSpPr>
        <p:spPr bwMode="auto">
          <a:xfrm>
            <a:off x="414867" y="-385234"/>
            <a:ext cx="812800" cy="8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43840" tIns="121920" rIns="243840" bIns="121920" numCol="1" anchor="t" anchorCtr="0" compatLnSpc="1">
            <a:prstTxWarp prst="textNoShape">
              <a:avLst/>
            </a:prstTxWarp>
          </a:bodyPr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endParaRPr lang="es-MX" sz="48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551217" y="365124"/>
            <a:ext cx="21267510" cy="1683208"/>
          </a:xfrm>
          <a:prstGeom prst="rect">
            <a:avLst/>
          </a:prstGeom>
        </p:spPr>
        <p:txBody>
          <a:bodyPr/>
          <a:lstStyle>
            <a:lvl1pPr marL="63500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127001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2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32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40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4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5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6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71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 algn="ctr">
              <a:buNone/>
            </a:pPr>
            <a:r>
              <a:rPr lang="es-MX" sz="9000" b="1" dirty="0">
                <a:solidFill>
                  <a:srgbClr val="002F58"/>
                </a:solidFill>
                <a:latin typeface="Arial"/>
                <a:ea typeface="Arial"/>
                <a:cs typeface="Arial"/>
              </a:rPr>
              <a:t>Instrumentación de la HECRA</a:t>
            </a:r>
            <a:endParaRPr lang="es-MX" sz="9000" b="1" dirty="0">
              <a:solidFill>
                <a:srgbClr val="002F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93504337"/>
              </p:ext>
            </p:extLst>
          </p:nvPr>
        </p:nvGraphicFramePr>
        <p:xfrm>
          <a:off x="494585" y="1485715"/>
          <a:ext cx="22068854" cy="1132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38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ortar rectángulo de esquina diagonal 13"/>
          <p:cNvSpPr/>
          <p:nvPr/>
        </p:nvSpPr>
        <p:spPr>
          <a:xfrm>
            <a:off x="1264386" y="5595875"/>
            <a:ext cx="4879266" cy="2124000"/>
          </a:xfrm>
          <a:prstGeom prst="snip2Diag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onvex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Recortar rectángulo de esquina diagonal 9"/>
          <p:cNvSpPr/>
          <p:nvPr/>
        </p:nvSpPr>
        <p:spPr>
          <a:xfrm>
            <a:off x="1264386" y="2550695"/>
            <a:ext cx="4879266" cy="2124000"/>
          </a:xfrm>
          <a:prstGeom prst="snip2DiagRect">
            <a:avLst/>
          </a:prstGeom>
          <a:solidFill>
            <a:srgbClr val="D6BBEB"/>
          </a:solidFill>
          <a:ln w="25400" cap="flat">
            <a:noFill/>
            <a:prstDash val="solid"/>
            <a:rou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onvex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4" name="Marcador de texto 1"/>
          <p:cNvSpPr>
            <a:spLocks noGrp="1"/>
          </p:cNvSpPr>
          <p:nvPr>
            <p:ph type="body" sz="quarter" idx="14"/>
          </p:nvPr>
        </p:nvSpPr>
        <p:spPr>
          <a:xfrm>
            <a:off x="438692" y="365124"/>
            <a:ext cx="23234776" cy="1683208"/>
          </a:xfrm>
        </p:spPr>
        <p:txBody>
          <a:bodyPr/>
          <a:lstStyle/>
          <a:p>
            <a:r>
              <a:rPr lang="es-MX" sz="7200" dirty="0">
                <a:solidFill>
                  <a:srgbClr val="132951"/>
                </a:solidFill>
              </a:rPr>
              <a:t>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682387" y="337940"/>
            <a:ext cx="26006323" cy="1438119"/>
          </a:xfrm>
          <a:prstGeom prst="rect">
            <a:avLst/>
          </a:prstGeom>
        </p:spPr>
        <p:txBody>
          <a:bodyPr/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lvl9pPr>
          </a:lstStyle>
          <a:p>
            <a:r>
              <a:rPr lang="es-MX" sz="9000" b="1" dirty="0">
                <a:solidFill>
                  <a:srgbClr val="002F58"/>
                </a:solidFill>
                <a:latin typeface="Arial"/>
                <a:ea typeface="Arial"/>
                <a:cs typeface="Arial"/>
                <a:sym typeface="Helvetica Neue"/>
              </a:rPr>
              <a:t>Cálculo de los indicadores de precisión y confiabilidad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871873" y="2945846"/>
            <a:ext cx="3958015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Tasa de </a:t>
            </a:r>
            <a:r>
              <a:rPr kumimoji="0" lang="es-MX" sz="4000" b="1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kumimoji="0" lang="es-MX" sz="4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Sobrecobertura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264387" y="5655081"/>
            <a:ext cx="4235030" cy="1949252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000" b="1" dirty="0">
                <a:solidFill>
                  <a:schemeClr val="bg1"/>
                </a:solidFill>
              </a:rPr>
              <a:t>Tasa de No Respuesta a Nivel de Unidad</a:t>
            </a:r>
          </a:p>
        </p:txBody>
      </p:sp>
      <p:sp>
        <p:nvSpPr>
          <p:cNvPr id="16" name="Recortar rectángulo de esquina diagonal 15"/>
          <p:cNvSpPr/>
          <p:nvPr/>
        </p:nvSpPr>
        <p:spPr>
          <a:xfrm>
            <a:off x="1264386" y="8633510"/>
            <a:ext cx="4879266" cy="2124000"/>
          </a:xfrm>
          <a:prstGeom prst="snip2DiagRect">
            <a:avLst/>
          </a:prstGeom>
          <a:solidFill>
            <a:schemeClr val="accent4"/>
          </a:solidFill>
          <a:ln w="25400" cap="flat">
            <a:noFill/>
            <a:prstDash val="solid"/>
            <a:rou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onvex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213537" y="8720884"/>
            <a:ext cx="4616351" cy="1949252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000" b="1" dirty="0">
                <a:solidFill>
                  <a:schemeClr val="bg1"/>
                </a:solidFill>
              </a:rPr>
              <a:t>Tasa de No Respuesta a Nivel de Variable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765066" y="5923943"/>
            <a:ext cx="5062658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4000" b="1" dirty="0">
                <a:solidFill>
                  <a:schemeClr val="bg1"/>
                </a:solidFill>
              </a:rPr>
              <a:t>¿Qué información nos proporcionan los indicadores?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684821" y="4985497"/>
            <a:ext cx="14939159" cy="5618559"/>
          </a:xfrm>
          <a:prstGeom prst="round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5000" dirty="0">
                <a:latin typeface="Arial" panose="020B0604020202020204" pitchFamily="34" charset="0"/>
                <a:cs typeface="Arial" panose="020B0604020202020204" pitchFamily="34" charset="0"/>
              </a:rPr>
              <a:t>La no respuesta a nivel de unidad y de variable se atribuye a dos principales factores: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MX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indent="-5143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s-MX" sz="5000" dirty="0">
                <a:latin typeface="Arial" panose="020B0604020202020204" pitchFamily="34" charset="0"/>
                <a:cs typeface="Arial" panose="020B0604020202020204" pitchFamily="34" charset="0"/>
              </a:rPr>
              <a:t> Carencia de información</a:t>
            </a:r>
          </a:p>
          <a:p>
            <a:pPr marL="514350" marR="0" indent="-5143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endParaRPr lang="es-MX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indent="-5143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s-MX" sz="5000" dirty="0">
                <a:latin typeface="Arial" panose="020B0604020202020204" pitchFamily="34" charset="0"/>
                <a:cs typeface="Arial" panose="020B0604020202020204" pitchFamily="34" charset="0"/>
              </a:rPr>
              <a:t> Información no admisible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dirty="0"/>
              <a:t> </a:t>
            </a:r>
            <a:endParaRPr kumimoji="0" lang="es-MX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561895" y="12497334"/>
            <a:ext cx="13673082" cy="930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35467" tIns="135467" rIns="135467" bIns="135467" numCol="1" spcCol="38100" rtlCol="0" anchor="ctr">
            <a:spAutoFit/>
          </a:bodyPr>
          <a:lstStyle/>
          <a:p>
            <a:pPr defTabSz="2201361"/>
            <a:r>
              <a:rPr lang="es-MX" sz="4267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Uso de registros administrativos para fines estadísticos</a:t>
            </a:r>
            <a:endParaRPr lang="es-ES_tradnl" sz="4267" kern="12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errar llave 1"/>
          <p:cNvSpPr/>
          <p:nvPr/>
        </p:nvSpPr>
        <p:spPr>
          <a:xfrm>
            <a:off x="6903419" y="5595875"/>
            <a:ext cx="1326182" cy="5161635"/>
          </a:xfrm>
          <a:prstGeom prst="rightBrace">
            <a:avLst>
              <a:gd name="adj1" fmla="val 62305"/>
              <a:gd name="adj2" fmla="val 49540"/>
            </a:avLst>
          </a:prstGeom>
          <a:noFill/>
          <a:ln w="76200" cap="flat">
            <a:solidFill>
              <a:schemeClr val="accent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12013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61895" y="12378581"/>
            <a:ext cx="13673082" cy="930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35467" tIns="135467" rIns="135467" bIns="135467" numCol="1" spcCol="38100" rtlCol="0" anchor="ctr">
            <a:spAutoFit/>
          </a:bodyPr>
          <a:lstStyle/>
          <a:p>
            <a:pPr defTabSz="2201361"/>
            <a:r>
              <a:rPr lang="es-MX" sz="4267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Uso de registros administrativos para fines estadísticos</a:t>
            </a:r>
            <a:endParaRPr lang="es-ES_tradnl" sz="4267" kern="12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Resultado de imagen para sener logo"/>
          <p:cNvSpPr>
            <a:spLocks noChangeAspect="1" noChangeArrowheads="1"/>
          </p:cNvSpPr>
          <p:nvPr/>
        </p:nvSpPr>
        <p:spPr bwMode="auto">
          <a:xfrm>
            <a:off x="414867" y="-385234"/>
            <a:ext cx="812800" cy="8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43840" tIns="121920" rIns="243840" bIns="121920" numCol="1" anchor="t" anchorCtr="0" compatLnSpc="1">
            <a:prstTxWarp prst="textNoShape">
              <a:avLst/>
            </a:prstTxWarp>
          </a:bodyPr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endParaRPr lang="es-MX" sz="48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551217" y="365124"/>
            <a:ext cx="21267510" cy="1683208"/>
          </a:xfrm>
          <a:prstGeom prst="rect">
            <a:avLst/>
          </a:prstGeom>
        </p:spPr>
        <p:txBody>
          <a:bodyPr/>
          <a:lstStyle>
            <a:lvl1pPr marL="63500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127001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2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32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40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4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5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6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71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 algn="ctr">
              <a:buNone/>
            </a:pPr>
            <a:r>
              <a:rPr lang="es-MX" sz="9000" b="1" dirty="0">
                <a:solidFill>
                  <a:srgbClr val="002F58"/>
                </a:solidFill>
                <a:latin typeface="Arial"/>
                <a:ea typeface="Arial"/>
                <a:cs typeface="Arial"/>
              </a:rPr>
              <a:t>Utilidad de los indicadores</a:t>
            </a:r>
            <a:endParaRPr lang="es-MX" sz="9000" b="1" dirty="0">
              <a:solidFill>
                <a:srgbClr val="002F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33502274"/>
              </p:ext>
            </p:extLst>
          </p:nvPr>
        </p:nvGraphicFramePr>
        <p:xfrm>
          <a:off x="1757418" y="1424529"/>
          <a:ext cx="21903149" cy="10954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09964" y="1786898"/>
            <a:ext cx="3254096" cy="21339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6600" b="1" kern="12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Ámbito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6600" b="1" kern="12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404868" y="1786898"/>
            <a:ext cx="3255699" cy="21339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6600" b="1" kern="12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Ámbito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sz="6600" b="1" kern="12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Externo</a:t>
            </a:r>
          </a:p>
        </p:txBody>
      </p:sp>
    </p:spTree>
    <p:extLst>
      <p:ext uri="{BB962C8B-B14F-4D97-AF65-F5344CB8AC3E}">
        <p14:creationId xmlns:p14="http://schemas.microsoft.com/office/powerpoint/2010/main" val="177813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61895" y="12378581"/>
            <a:ext cx="13673082" cy="930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35467" tIns="135467" rIns="135467" bIns="135467" numCol="1" spcCol="38100" rtlCol="0" anchor="ctr">
            <a:spAutoFit/>
          </a:bodyPr>
          <a:lstStyle/>
          <a:p>
            <a:pPr defTabSz="2201361"/>
            <a:r>
              <a:rPr lang="es-MX" sz="4267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Uso de registros administrativos para fines estadísticos</a:t>
            </a:r>
            <a:endParaRPr lang="es-ES_tradnl" sz="4267" kern="12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Resultado de imagen para sener logo"/>
          <p:cNvSpPr>
            <a:spLocks noChangeAspect="1" noChangeArrowheads="1"/>
          </p:cNvSpPr>
          <p:nvPr/>
        </p:nvSpPr>
        <p:spPr bwMode="auto">
          <a:xfrm>
            <a:off x="414867" y="-385234"/>
            <a:ext cx="812800" cy="8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43840" tIns="121920" rIns="243840" bIns="121920" numCol="1" anchor="t" anchorCtr="0" compatLnSpc="1">
            <a:prstTxWarp prst="textNoShape">
              <a:avLst/>
            </a:prstTxWarp>
          </a:bodyPr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endParaRPr lang="es-MX" sz="48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9729" y="234739"/>
            <a:ext cx="24154368" cy="12464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es-MX" sz="7500" b="1" dirty="0">
                <a:solidFill>
                  <a:srgbClr val="002F58"/>
                </a:solidFill>
                <a:latin typeface="Arial"/>
                <a:ea typeface="Arial"/>
                <a:cs typeface="Arial"/>
                <a:sym typeface="Helvetica Neue"/>
              </a:rPr>
              <a:t>A</a:t>
            </a:r>
            <a:r>
              <a:rPr lang="es-MX" sz="7500" b="1" dirty="0">
                <a:solidFill>
                  <a:srgbClr val="002F58"/>
                </a:solidFill>
                <a:latin typeface="Arial"/>
                <a:ea typeface="Arial"/>
                <a:cs typeface="Arial"/>
              </a:rPr>
              <a:t>cciones a partir de la utilización de los indicadores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589" y="2666252"/>
            <a:ext cx="21536024" cy="948719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831945" y="1760558"/>
            <a:ext cx="16071243" cy="5589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Establecer controles de calidad en </a:t>
            </a:r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ESTANDARIZADOS </a:t>
            </a:r>
            <a:r>
              <a:rPr lang="es-MX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documentados </a:t>
            </a:r>
            <a:endParaRPr lang="es-MX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Flecha curvada hacia abajo 7"/>
          <p:cNvSpPr/>
          <p:nvPr/>
        </p:nvSpPr>
        <p:spPr>
          <a:xfrm rot="5111606" flipV="1">
            <a:off x="677654" y="2475754"/>
            <a:ext cx="2612295" cy="1889981"/>
          </a:xfrm>
          <a:prstGeom prst="curvedDownArrow">
            <a:avLst>
              <a:gd name="adj1" fmla="val 4716"/>
              <a:gd name="adj2" fmla="val 14002"/>
              <a:gd name="adj3" fmla="val 12025"/>
            </a:avLst>
          </a:prstGeom>
          <a:solidFill>
            <a:srgbClr val="8E0000"/>
          </a:solidFill>
          <a:ln>
            <a:solidFill>
              <a:srgbClr val="8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90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8561895" y="12378581"/>
            <a:ext cx="13673082" cy="9302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35467" tIns="135467" rIns="135467" bIns="135467" numCol="1" spcCol="38100" rtlCol="0" anchor="ctr">
            <a:spAutoFit/>
          </a:bodyPr>
          <a:lstStyle/>
          <a:p>
            <a:pPr defTabSz="2201361"/>
            <a:r>
              <a:rPr lang="es-MX" sz="4267" kern="1200" dirty="0">
                <a:solidFill>
                  <a:srgbClr val="1F497D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Uso de registros administrativos para fines estadísticos</a:t>
            </a:r>
            <a:endParaRPr lang="es-ES_tradnl" sz="4267" kern="1200" dirty="0">
              <a:solidFill>
                <a:srgbClr val="1F497D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Resultado de imagen para sener logo"/>
          <p:cNvSpPr>
            <a:spLocks noChangeAspect="1" noChangeArrowheads="1"/>
          </p:cNvSpPr>
          <p:nvPr/>
        </p:nvSpPr>
        <p:spPr bwMode="auto">
          <a:xfrm>
            <a:off x="414867" y="-385234"/>
            <a:ext cx="812800" cy="8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43840" tIns="121920" rIns="243840" bIns="121920" numCol="1" anchor="t" anchorCtr="0" compatLnSpc="1">
            <a:prstTxWarp prst="textNoShape">
              <a:avLst/>
            </a:prstTxWarp>
          </a:bodyPr>
          <a:lstStyle/>
          <a:p>
            <a:pPr algn="l" defTabSz="2438430" fontAlgn="base" hangingPunct="1">
              <a:spcBef>
                <a:spcPct val="0"/>
              </a:spcBef>
              <a:spcAft>
                <a:spcPct val="0"/>
              </a:spcAft>
            </a:pPr>
            <a:endParaRPr lang="es-MX" sz="48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1551217" y="0"/>
            <a:ext cx="21267510" cy="2751664"/>
          </a:xfrm>
          <a:prstGeom prst="rect">
            <a:avLst/>
          </a:prstGeom>
        </p:spPr>
        <p:txBody>
          <a:bodyPr/>
          <a:lstStyle>
            <a:lvl1pPr marL="63500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127001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190502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2540032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3175040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3810048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4445056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5080064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5715071" marR="0" indent="-635008" algn="l" defTabSz="825512" rtl="0" eaLnBrk="1" latinLnBrk="0" hangingPunct="1">
              <a:lnSpc>
                <a:spcPct val="100000"/>
              </a:lnSpc>
              <a:spcBef>
                <a:spcPts val="5901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pPr marL="0" indent="0" algn="ctr">
              <a:buNone/>
            </a:pPr>
            <a:r>
              <a:rPr lang="es-MX" sz="8000" b="1" dirty="0">
                <a:solidFill>
                  <a:srgbClr val="002F58"/>
                </a:solidFill>
                <a:latin typeface="Arial"/>
                <a:ea typeface="Arial"/>
                <a:cs typeface="Arial"/>
              </a:rPr>
              <a:t>Fortalecimiento de los programas de registros administrativos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30423936"/>
              </p:ext>
            </p:extLst>
          </p:nvPr>
        </p:nvGraphicFramePr>
        <p:xfrm>
          <a:off x="821267" y="1808014"/>
          <a:ext cx="22832783" cy="10296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121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INEGI2019B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NEGI2019B" id="{3F0B0AEB-D92B-4F7E-B538-116770D354AF}" vid="{468E0A2B-8166-4A3E-B3B1-9EA3B2A18DB7}"/>
    </a:ext>
  </a:extLst>
</a:theme>
</file>

<file path=ppt/theme/theme3.xml><?xml version="1.0" encoding="utf-8"?>
<a:theme xmlns:a="http://schemas.openxmlformats.org/drawingml/2006/main" name="1_INEGI2019B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INEGI2019B" id="{3F0B0AEB-D92B-4F7E-B538-116770D354AF}" vid="{468E0A2B-8166-4A3E-B3B1-9EA3B2A18DB7}"/>
    </a:ext>
  </a:extLst>
</a:theme>
</file>

<file path=ppt/theme/theme4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Título texto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Título tex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D6D101B991474E93D6C5C48804BC99" ma:contentTypeVersion="0" ma:contentTypeDescription="Crear nuevo documento." ma:contentTypeScope="" ma:versionID="6a91a376ce0852ca1f90f2c352c28c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bba8a198e9bb40c3eeca6d0bd412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EA723D-A6B9-4A9D-8B8A-9FDE31E8D4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76062-93BF-4061-905A-440D63E451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4D8B350-B61C-4E41-88CE-3C866BEDD99C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21944</TotalTime>
  <Words>449</Words>
  <Application>Microsoft Office PowerPoint</Application>
  <PresentationFormat>Personalizado</PresentationFormat>
  <Paragraphs>58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Helvetica</vt:lpstr>
      <vt:lpstr>Helvetica Neue</vt:lpstr>
      <vt:lpstr>Helvetica Neue Medium</vt:lpstr>
      <vt:lpstr>Título texto</vt:lpstr>
      <vt:lpstr>INEGI2019B</vt:lpstr>
      <vt:lpstr>1_INEGI2019B</vt:lpstr>
      <vt:lpstr>  Uso de los Registros Administrativos para  fines estadísticos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GUZMAN GUTIERREZ CELIA FRANCISCA</dc:creator>
  <cp:lastModifiedBy>DURAND ALCANTARA GERARDO ALFONSO</cp:lastModifiedBy>
  <cp:revision>647</cp:revision>
  <cp:lastPrinted>2019-08-02T14:23:28Z</cp:lastPrinted>
  <dcterms:modified xsi:type="dcterms:W3CDTF">2019-11-13T04:33:56Z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0x0101002CD6D101B991474E93D6C5C48804BC99</vt:lpwstr>
  </property>
</Properties>
</file>